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57"/>
  </p:notesMasterIdLst>
  <p:sldIdLst>
    <p:sldId id="335" r:id="rId5"/>
    <p:sldId id="257" r:id="rId6"/>
    <p:sldId id="343" r:id="rId7"/>
    <p:sldId id="337" r:id="rId8"/>
    <p:sldId id="341" r:id="rId9"/>
    <p:sldId id="369" r:id="rId10"/>
    <p:sldId id="402" r:id="rId11"/>
    <p:sldId id="397" r:id="rId12"/>
    <p:sldId id="372" r:id="rId13"/>
    <p:sldId id="394" r:id="rId14"/>
    <p:sldId id="395" r:id="rId15"/>
    <p:sldId id="396" r:id="rId16"/>
    <p:sldId id="399" r:id="rId17"/>
    <p:sldId id="373" r:id="rId18"/>
    <p:sldId id="400" r:id="rId19"/>
    <p:sldId id="374" r:id="rId20"/>
    <p:sldId id="401" r:id="rId21"/>
    <p:sldId id="375" r:id="rId22"/>
    <p:sldId id="376" r:id="rId23"/>
    <p:sldId id="377" r:id="rId24"/>
    <p:sldId id="378" r:id="rId25"/>
    <p:sldId id="379" r:id="rId26"/>
    <p:sldId id="380" r:id="rId27"/>
    <p:sldId id="381" r:id="rId28"/>
    <p:sldId id="382" r:id="rId29"/>
    <p:sldId id="383" r:id="rId30"/>
    <p:sldId id="371" r:id="rId31"/>
    <p:sldId id="384" r:id="rId32"/>
    <p:sldId id="406" r:id="rId33"/>
    <p:sldId id="404" r:id="rId34"/>
    <p:sldId id="385" r:id="rId35"/>
    <p:sldId id="389" r:id="rId36"/>
    <p:sldId id="388" r:id="rId37"/>
    <p:sldId id="387" r:id="rId38"/>
    <p:sldId id="390" r:id="rId39"/>
    <p:sldId id="403" r:id="rId40"/>
    <p:sldId id="386" r:id="rId41"/>
    <p:sldId id="391" r:id="rId42"/>
    <p:sldId id="392" r:id="rId43"/>
    <p:sldId id="405" r:id="rId44"/>
    <p:sldId id="393" r:id="rId45"/>
    <p:sldId id="365" r:id="rId46"/>
    <p:sldId id="366" r:id="rId47"/>
    <p:sldId id="367" r:id="rId48"/>
    <p:sldId id="368" r:id="rId49"/>
    <p:sldId id="408" r:id="rId50"/>
    <p:sldId id="409" r:id="rId51"/>
    <p:sldId id="410" r:id="rId52"/>
    <p:sldId id="411" r:id="rId53"/>
    <p:sldId id="357" r:id="rId54"/>
    <p:sldId id="334" r:id="rId55"/>
    <p:sldId id="363" r:id="rId56"/>
  </p:sldIdLst>
  <p:sldSz cx="12192000" cy="6858000"/>
  <p:notesSz cx="12192000" cy="6858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ício" id="{9F5D312C-6EB6-4880-8889-FE5723A3BC75}">
          <p14:sldIdLst>
            <p14:sldId id="335"/>
            <p14:sldId id="257"/>
          </p14:sldIdLst>
        </p14:section>
        <p14:section name="Problema e Contexto" id="{5E87E389-90DB-4394-9886-D327F9E77EB2}">
          <p14:sldIdLst>
            <p14:sldId id="343"/>
            <p14:sldId id="337"/>
            <p14:sldId id="341"/>
          </p14:sldIdLst>
        </p14:section>
        <p14:section name="Especificação" id="{D165B7BF-FA84-4CA5-A23D-00C33936B1E6}">
          <p14:sldIdLst>
            <p14:sldId id="369"/>
            <p14:sldId id="402"/>
            <p14:sldId id="397"/>
            <p14:sldId id="372"/>
            <p14:sldId id="394"/>
            <p14:sldId id="395"/>
            <p14:sldId id="396"/>
            <p14:sldId id="399"/>
            <p14:sldId id="373"/>
            <p14:sldId id="400"/>
            <p14:sldId id="374"/>
            <p14:sldId id="401"/>
            <p14:sldId id="375"/>
            <p14:sldId id="376"/>
            <p14:sldId id="377"/>
            <p14:sldId id="378"/>
          </p14:sldIdLst>
        </p14:section>
        <p14:section name="Implementação" id="{48547B64-C61C-4A07-A3A7-968A81A10268}">
          <p14:sldIdLst>
            <p14:sldId id="379"/>
            <p14:sldId id="380"/>
            <p14:sldId id="381"/>
            <p14:sldId id="382"/>
            <p14:sldId id="383"/>
          </p14:sldIdLst>
        </p14:section>
        <p14:section name="Resultados" id="{ABD17C97-99A6-4830-B0FB-DCC7C6C0E9C7}">
          <p14:sldIdLst>
            <p14:sldId id="371"/>
            <p14:sldId id="384"/>
            <p14:sldId id="406"/>
            <p14:sldId id="404"/>
            <p14:sldId id="385"/>
            <p14:sldId id="389"/>
            <p14:sldId id="388"/>
            <p14:sldId id="387"/>
            <p14:sldId id="390"/>
            <p14:sldId id="403"/>
            <p14:sldId id="386"/>
            <p14:sldId id="391"/>
            <p14:sldId id="392"/>
            <p14:sldId id="405"/>
            <p14:sldId id="393"/>
            <p14:sldId id="365"/>
            <p14:sldId id="366"/>
            <p14:sldId id="367"/>
            <p14:sldId id="368"/>
            <p14:sldId id="408"/>
            <p14:sldId id="409"/>
            <p14:sldId id="410"/>
            <p14:sldId id="411"/>
            <p14:sldId id="357"/>
          </p14:sldIdLst>
        </p14:section>
        <p14:section name="Referências" id="{E15F5F5B-F272-480A-B301-2581402E17EF}">
          <p14:sldIdLst>
            <p14:sldId id="334"/>
            <p14:sldId id="3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969E"/>
    <a:srgbClr val="2F3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33A05D-3D36-4B4F-8BCD-CFFDE9CA089F}" v="130" dt="2022-06-21T17:54:20.73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778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é Tomás Lima de Abreu" userId="62edb61e-85a8-48fa-98cf-118216d76c66" providerId="ADAL" clId="{7FE9D0F9-C8BB-4264-9E9D-0E9554CCBD81}"/>
    <pc:docChg chg="undo custSel addSld delSld modSld sldOrd modSection">
      <pc:chgData name="José Tomás Lima de Abreu" userId="62edb61e-85a8-48fa-98cf-118216d76c66" providerId="ADAL" clId="{7FE9D0F9-C8BB-4264-9E9D-0E9554CCBD81}" dt="2022-04-19T22:38:43.496" v="1287" actId="20577"/>
      <pc:docMkLst>
        <pc:docMk/>
      </pc:docMkLst>
      <pc:sldChg chg="modNotesTx">
        <pc:chgData name="José Tomás Lima de Abreu" userId="62edb61e-85a8-48fa-98cf-118216d76c66" providerId="ADAL" clId="{7FE9D0F9-C8BB-4264-9E9D-0E9554CCBD81}" dt="2022-04-19T22:38:43.496" v="1287" actId="20577"/>
        <pc:sldMkLst>
          <pc:docMk/>
          <pc:sldMk cId="0" sldId="334"/>
        </pc:sldMkLst>
      </pc:sldChg>
      <pc:sldChg chg="modSp mod">
        <pc:chgData name="José Tomás Lima de Abreu" userId="62edb61e-85a8-48fa-98cf-118216d76c66" providerId="ADAL" clId="{7FE9D0F9-C8BB-4264-9E9D-0E9554CCBD81}" dt="2022-04-19T20:56:59.150" v="175" actId="404"/>
        <pc:sldMkLst>
          <pc:docMk/>
          <pc:sldMk cId="0" sldId="335"/>
        </pc:sldMkLst>
        <pc:spChg chg="mod">
          <ac:chgData name="José Tomás Lima de Abreu" userId="62edb61e-85a8-48fa-98cf-118216d76c66" providerId="ADAL" clId="{7FE9D0F9-C8BB-4264-9E9D-0E9554CCBD81}" dt="2022-04-19T20:56:59.150" v="175" actId="404"/>
          <ac:spMkLst>
            <pc:docMk/>
            <pc:sldMk cId="0" sldId="335"/>
            <ac:spMk id="9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0:55:26.477" v="139" actId="1076"/>
          <ac:spMkLst>
            <pc:docMk/>
            <pc:sldMk cId="0" sldId="335"/>
            <ac:spMk id="10" creationId="{F2F83B42-0007-435B-B2E1-BD67A0683B31}"/>
          </ac:spMkLst>
        </pc:spChg>
      </pc:sldChg>
      <pc:sldChg chg="modNotesTx">
        <pc:chgData name="José Tomás Lima de Abreu" userId="62edb61e-85a8-48fa-98cf-118216d76c66" providerId="ADAL" clId="{7FE9D0F9-C8BB-4264-9E9D-0E9554CCBD81}" dt="2022-04-19T22:36:00.281" v="1254" actId="20577"/>
        <pc:sldMkLst>
          <pc:docMk/>
          <pc:sldMk cId="466023225" sldId="337"/>
        </pc:sldMkLst>
      </pc:sldChg>
      <pc:sldChg chg="modSp mod modNotesTx">
        <pc:chgData name="José Tomás Lima de Abreu" userId="62edb61e-85a8-48fa-98cf-118216d76c66" providerId="ADAL" clId="{7FE9D0F9-C8BB-4264-9E9D-0E9554CCBD81}" dt="2022-04-19T22:36:03.702" v="1255" actId="20577"/>
        <pc:sldMkLst>
          <pc:docMk/>
          <pc:sldMk cId="1094610222" sldId="338"/>
        </pc:sldMkLst>
        <pc:spChg chg="mod">
          <ac:chgData name="José Tomás Lima de Abreu" userId="62edb61e-85a8-48fa-98cf-118216d76c66" providerId="ADAL" clId="{7FE9D0F9-C8BB-4264-9E9D-0E9554CCBD81}" dt="2022-04-19T21:08:00.954" v="304" actId="20577"/>
          <ac:spMkLst>
            <pc:docMk/>
            <pc:sldMk cId="1094610222" sldId="338"/>
            <ac:spMk id="5" creationId="{00000000-0000-0000-0000-000000000000}"/>
          </ac:spMkLst>
        </pc:spChg>
      </pc:sldChg>
      <pc:sldChg chg="modNotesTx">
        <pc:chgData name="José Tomás Lima de Abreu" userId="62edb61e-85a8-48fa-98cf-118216d76c66" providerId="ADAL" clId="{7FE9D0F9-C8BB-4264-9E9D-0E9554CCBD81}" dt="2022-04-19T22:36:08.649" v="1257" actId="20577"/>
        <pc:sldMkLst>
          <pc:docMk/>
          <pc:sldMk cId="2134135487" sldId="340"/>
        </pc:sldMkLst>
      </pc:sldChg>
      <pc:sldChg chg="modSp mod modNotesTx">
        <pc:chgData name="José Tomás Lima de Abreu" userId="62edb61e-85a8-48fa-98cf-118216d76c66" providerId="ADAL" clId="{7FE9D0F9-C8BB-4264-9E9D-0E9554CCBD81}" dt="2022-04-19T22:36:06.306" v="1256" actId="20577"/>
        <pc:sldMkLst>
          <pc:docMk/>
          <pc:sldMk cId="2772542228" sldId="341"/>
        </pc:sldMkLst>
        <pc:spChg chg="mod">
          <ac:chgData name="José Tomás Lima de Abreu" userId="62edb61e-85a8-48fa-98cf-118216d76c66" providerId="ADAL" clId="{7FE9D0F9-C8BB-4264-9E9D-0E9554CCBD81}" dt="2022-04-19T22:03:29.758" v="1216" actId="14100"/>
          <ac:spMkLst>
            <pc:docMk/>
            <pc:sldMk cId="2772542228" sldId="341"/>
            <ac:spMk id="5" creationId="{00000000-0000-0000-0000-000000000000}"/>
          </ac:spMkLst>
        </pc:spChg>
      </pc:sldChg>
      <pc:sldChg chg="modSp mod modNotesTx">
        <pc:chgData name="José Tomás Lima de Abreu" userId="62edb61e-85a8-48fa-98cf-118216d76c66" providerId="ADAL" clId="{7FE9D0F9-C8BB-4264-9E9D-0E9554CCBD81}" dt="2022-04-19T22:36:25.627" v="1261" actId="20577"/>
        <pc:sldMkLst>
          <pc:docMk/>
          <pc:sldMk cId="4138343618" sldId="342"/>
        </pc:sldMkLst>
        <pc:spChg chg="mod">
          <ac:chgData name="José Tomás Lima de Abreu" userId="62edb61e-85a8-48fa-98cf-118216d76c66" providerId="ADAL" clId="{7FE9D0F9-C8BB-4264-9E9D-0E9554CCBD81}" dt="2022-04-19T21:43:18.009" v="430" actId="20577"/>
          <ac:spMkLst>
            <pc:docMk/>
            <pc:sldMk cId="4138343618" sldId="342"/>
            <ac:spMk id="8" creationId="{B09708E3-2B91-4572-8D34-238E762AC400}"/>
          </ac:spMkLst>
        </pc:spChg>
        <pc:spChg chg="mod">
          <ac:chgData name="José Tomás Lima de Abreu" userId="62edb61e-85a8-48fa-98cf-118216d76c66" providerId="ADAL" clId="{7FE9D0F9-C8BB-4264-9E9D-0E9554CCBD81}" dt="2022-04-19T21:39:36.525" v="321" actId="14100"/>
          <ac:spMkLst>
            <pc:docMk/>
            <pc:sldMk cId="4138343618" sldId="342"/>
            <ac:spMk id="11" creationId="{00000000-0000-0000-0000-000000000000}"/>
          </ac:spMkLst>
        </pc:spChg>
      </pc:sldChg>
      <pc:sldChg chg="addSp delSp modSp mod modNotesTx">
        <pc:chgData name="José Tomás Lima de Abreu" userId="62edb61e-85a8-48fa-98cf-118216d76c66" providerId="ADAL" clId="{7FE9D0F9-C8BB-4264-9E9D-0E9554CCBD81}" dt="2022-04-19T22:36:13.096" v="1258" actId="20577"/>
        <pc:sldMkLst>
          <pc:docMk/>
          <pc:sldMk cId="355314044" sldId="344"/>
        </pc:sldMkLst>
        <pc:spChg chg="mod">
          <ac:chgData name="José Tomás Lima de Abreu" userId="62edb61e-85a8-48fa-98cf-118216d76c66" providerId="ADAL" clId="{7FE9D0F9-C8BB-4264-9E9D-0E9554CCBD81}" dt="2022-04-19T21:41:51.254" v="373" actId="20577"/>
          <ac:spMkLst>
            <pc:docMk/>
            <pc:sldMk cId="355314044" sldId="344"/>
            <ac:spMk id="6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1:42:40.876" v="425" actId="20577"/>
          <ac:spMkLst>
            <pc:docMk/>
            <pc:sldMk cId="355314044" sldId="344"/>
            <ac:spMk id="9" creationId="{00000000-0000-0000-0000-000000000000}"/>
          </ac:spMkLst>
        </pc:spChg>
        <pc:spChg chg="del mod">
          <ac:chgData name="José Tomás Lima de Abreu" userId="62edb61e-85a8-48fa-98cf-118216d76c66" providerId="ADAL" clId="{7FE9D0F9-C8BB-4264-9E9D-0E9554CCBD81}" dt="2022-04-19T21:40:45.907" v="349"/>
          <ac:spMkLst>
            <pc:docMk/>
            <pc:sldMk cId="355314044" sldId="344"/>
            <ac:spMk id="10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1:42:01.648" v="375" actId="465"/>
          <ac:spMkLst>
            <pc:docMk/>
            <pc:sldMk cId="355314044" sldId="344"/>
            <ac:spMk id="11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1:41:56.772" v="374" actId="20577"/>
          <ac:spMkLst>
            <pc:docMk/>
            <pc:sldMk cId="355314044" sldId="344"/>
            <ac:spMk id="14" creationId="{41D61662-6350-4633-ACE9-26E76153CFB7}"/>
          </ac:spMkLst>
        </pc:spChg>
        <pc:spChg chg="add mod">
          <ac:chgData name="José Tomás Lima de Abreu" userId="62edb61e-85a8-48fa-98cf-118216d76c66" providerId="ADAL" clId="{7FE9D0F9-C8BB-4264-9E9D-0E9554CCBD81}" dt="2022-04-19T21:42:01.648" v="375" actId="465"/>
          <ac:spMkLst>
            <pc:docMk/>
            <pc:sldMk cId="355314044" sldId="344"/>
            <ac:spMk id="16" creationId="{8E492B73-E8A5-440E-A595-B38F7A328B4B}"/>
          </ac:spMkLst>
        </pc:spChg>
        <pc:spChg chg="mod">
          <ac:chgData name="José Tomás Lima de Abreu" userId="62edb61e-85a8-48fa-98cf-118216d76c66" providerId="ADAL" clId="{7FE9D0F9-C8BB-4264-9E9D-0E9554CCBD81}" dt="2022-04-19T21:42:16.366" v="379" actId="1076"/>
          <ac:spMkLst>
            <pc:docMk/>
            <pc:sldMk cId="355314044" sldId="344"/>
            <ac:spMk id="18" creationId="{03928716-3E4C-43C3-8D26-FAAA54A02457}"/>
          </ac:spMkLst>
        </pc:spChg>
        <pc:spChg chg="mod">
          <ac:chgData name="José Tomás Lima de Abreu" userId="62edb61e-85a8-48fa-98cf-118216d76c66" providerId="ADAL" clId="{7FE9D0F9-C8BB-4264-9E9D-0E9554CCBD81}" dt="2022-04-19T21:42:19.544" v="380" actId="1076"/>
          <ac:spMkLst>
            <pc:docMk/>
            <pc:sldMk cId="355314044" sldId="344"/>
            <ac:spMk id="19" creationId="{7C8CE8F6-8E7A-4E97-9D03-5BDC0F49BF1D}"/>
          </ac:spMkLst>
        </pc:spChg>
        <pc:spChg chg="mod">
          <ac:chgData name="José Tomás Lima de Abreu" userId="62edb61e-85a8-48fa-98cf-118216d76c66" providerId="ADAL" clId="{7FE9D0F9-C8BB-4264-9E9D-0E9554CCBD81}" dt="2022-04-19T21:42:23.308" v="381" actId="1076"/>
          <ac:spMkLst>
            <pc:docMk/>
            <pc:sldMk cId="355314044" sldId="344"/>
            <ac:spMk id="20" creationId="{AAA25B02-4510-4EAF-B242-D0F4F8133F4B}"/>
          </ac:spMkLst>
        </pc:spChg>
        <pc:grpChg chg="mod">
          <ac:chgData name="José Tomás Lima de Abreu" userId="62edb61e-85a8-48fa-98cf-118216d76c66" providerId="ADAL" clId="{7FE9D0F9-C8BB-4264-9E9D-0E9554CCBD81}" dt="2022-04-19T21:42:06.237" v="377" actId="1076"/>
          <ac:grpSpMkLst>
            <pc:docMk/>
            <pc:sldMk cId="355314044" sldId="344"/>
            <ac:grpSpMk id="2" creationId="{00000000-0000-0000-0000-000000000000}"/>
          </ac:grpSpMkLst>
        </pc:grpChg>
      </pc:sldChg>
      <pc:sldChg chg="modSp mod modNotesTx">
        <pc:chgData name="José Tomás Lima de Abreu" userId="62edb61e-85a8-48fa-98cf-118216d76c66" providerId="ADAL" clId="{7FE9D0F9-C8BB-4264-9E9D-0E9554CCBD81}" dt="2022-04-19T22:36:31.678" v="1262" actId="20577"/>
        <pc:sldMkLst>
          <pc:docMk/>
          <pc:sldMk cId="3240791560" sldId="345"/>
        </pc:sldMkLst>
        <pc:spChg chg="mod">
          <ac:chgData name="José Tomás Lima de Abreu" userId="62edb61e-85a8-48fa-98cf-118216d76c66" providerId="ADAL" clId="{7FE9D0F9-C8BB-4264-9E9D-0E9554CCBD81}" dt="2022-04-19T21:43:21.443" v="432" actId="20577"/>
          <ac:spMkLst>
            <pc:docMk/>
            <pc:sldMk cId="3240791560" sldId="345"/>
            <ac:spMk id="12" creationId="{1ED1BD28-E19B-45F0-AD10-AE4574CD21BC}"/>
          </ac:spMkLst>
        </pc:spChg>
      </pc:sldChg>
      <pc:sldChg chg="modNotesTx">
        <pc:chgData name="José Tomás Lima de Abreu" userId="62edb61e-85a8-48fa-98cf-118216d76c66" providerId="ADAL" clId="{7FE9D0F9-C8BB-4264-9E9D-0E9554CCBD81}" dt="2022-04-19T22:37:10.215" v="1263" actId="20577"/>
        <pc:sldMkLst>
          <pc:docMk/>
          <pc:sldMk cId="3124608723" sldId="346"/>
        </pc:sldMkLst>
      </pc:sldChg>
      <pc:sldChg chg="modSp mod modNotesTx">
        <pc:chgData name="José Tomás Lima de Abreu" userId="62edb61e-85a8-48fa-98cf-118216d76c66" providerId="ADAL" clId="{7FE9D0F9-C8BB-4264-9E9D-0E9554CCBD81}" dt="2022-04-19T22:37:24.754" v="1264" actId="20577"/>
        <pc:sldMkLst>
          <pc:docMk/>
          <pc:sldMk cId="2500578526" sldId="347"/>
        </pc:sldMkLst>
        <pc:spChg chg="mod">
          <ac:chgData name="José Tomás Lima de Abreu" userId="62edb61e-85a8-48fa-98cf-118216d76c66" providerId="ADAL" clId="{7FE9D0F9-C8BB-4264-9E9D-0E9554CCBD81}" dt="2022-04-19T20:43:17.471" v="30" actId="108"/>
          <ac:spMkLst>
            <pc:docMk/>
            <pc:sldMk cId="2500578526" sldId="347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1:43:27.008" v="434" actId="20577"/>
          <ac:spMkLst>
            <pc:docMk/>
            <pc:sldMk cId="2500578526" sldId="347"/>
            <ac:spMk id="14" creationId="{975D1835-5428-4A80-A9EE-B5CB1A7DD4B6}"/>
          </ac:spMkLst>
        </pc:spChg>
      </pc:sldChg>
      <pc:sldChg chg="modSp mod modNotesTx">
        <pc:chgData name="José Tomás Lima de Abreu" userId="62edb61e-85a8-48fa-98cf-118216d76c66" providerId="ADAL" clId="{7FE9D0F9-C8BB-4264-9E9D-0E9554CCBD81}" dt="2022-04-19T22:37:47.515" v="1270" actId="20577"/>
        <pc:sldMkLst>
          <pc:docMk/>
          <pc:sldMk cId="2777021702" sldId="348"/>
        </pc:sldMkLst>
        <pc:spChg chg="mod">
          <ac:chgData name="José Tomás Lima de Abreu" userId="62edb61e-85a8-48fa-98cf-118216d76c66" providerId="ADAL" clId="{7FE9D0F9-C8BB-4264-9E9D-0E9554CCBD81}" dt="2022-04-19T21:43:30.234" v="435" actId="20577"/>
          <ac:spMkLst>
            <pc:docMk/>
            <pc:sldMk cId="2777021702" sldId="348"/>
            <ac:spMk id="12" creationId="{790FB713-A24E-4D6C-BA80-864F2C871CE7}"/>
          </ac:spMkLst>
        </pc:spChg>
        <pc:spChg chg="mod">
          <ac:chgData name="José Tomás Lima de Abreu" userId="62edb61e-85a8-48fa-98cf-118216d76c66" providerId="ADAL" clId="{7FE9D0F9-C8BB-4264-9E9D-0E9554CCBD81}" dt="2022-04-19T21:43:31.801" v="436" actId="20577"/>
          <ac:spMkLst>
            <pc:docMk/>
            <pc:sldMk cId="2777021702" sldId="348"/>
            <ac:spMk id="13" creationId="{A9EF4B5B-CB88-43EB-99F5-ED819AF79C59}"/>
          </ac:spMkLst>
        </pc:spChg>
      </pc:sldChg>
      <pc:sldChg chg="modSp mod modNotesTx">
        <pc:chgData name="José Tomás Lima de Abreu" userId="62edb61e-85a8-48fa-98cf-118216d76c66" providerId="ADAL" clId="{7FE9D0F9-C8BB-4264-9E9D-0E9554CCBD81}" dt="2022-04-19T22:37:50.461" v="1271" actId="20577"/>
        <pc:sldMkLst>
          <pc:docMk/>
          <pc:sldMk cId="1977089817" sldId="349"/>
        </pc:sldMkLst>
        <pc:spChg chg="mod">
          <ac:chgData name="José Tomás Lima de Abreu" userId="62edb61e-85a8-48fa-98cf-118216d76c66" providerId="ADAL" clId="{7FE9D0F9-C8BB-4264-9E9D-0E9554CCBD81}" dt="2022-04-19T21:43:35.359" v="437" actId="20577"/>
          <ac:spMkLst>
            <pc:docMk/>
            <pc:sldMk cId="1977089817" sldId="349"/>
            <ac:spMk id="12" creationId="{F26A7326-F18B-4957-9831-25CB7D847A86}"/>
          </ac:spMkLst>
        </pc:spChg>
      </pc:sldChg>
      <pc:sldChg chg="modSp mod ord modNotesTx">
        <pc:chgData name="José Tomás Lima de Abreu" userId="62edb61e-85a8-48fa-98cf-118216d76c66" providerId="ADAL" clId="{7FE9D0F9-C8BB-4264-9E9D-0E9554CCBD81}" dt="2022-04-19T22:36:17.892" v="1259" actId="20577"/>
        <pc:sldMkLst>
          <pc:docMk/>
          <pc:sldMk cId="3569283342" sldId="350"/>
        </pc:sldMkLst>
        <pc:spChg chg="mod">
          <ac:chgData name="José Tomás Lima de Abreu" userId="62edb61e-85a8-48fa-98cf-118216d76c66" providerId="ADAL" clId="{7FE9D0F9-C8BB-4264-9E9D-0E9554CCBD81}" dt="2022-04-19T22:19:26.492" v="1249" actId="113"/>
          <ac:spMkLst>
            <pc:docMk/>
            <pc:sldMk cId="3569283342" sldId="350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7FE9D0F9-C8BB-4264-9E9D-0E9554CCBD81}" dt="2022-04-19T21:43:11.059" v="427" actId="20577"/>
          <ac:spMkLst>
            <pc:docMk/>
            <pc:sldMk cId="3569283342" sldId="350"/>
            <ac:spMk id="12" creationId="{EB90BD80-114B-4522-A3E6-D67DE08EC0AB}"/>
          </ac:spMkLst>
        </pc:spChg>
      </pc:sldChg>
      <pc:sldChg chg="modSp mod ord modNotesTx">
        <pc:chgData name="José Tomás Lima de Abreu" userId="62edb61e-85a8-48fa-98cf-118216d76c66" providerId="ADAL" clId="{7FE9D0F9-C8BB-4264-9E9D-0E9554CCBD81}" dt="2022-04-19T22:36:21.381" v="1260" actId="20577"/>
        <pc:sldMkLst>
          <pc:docMk/>
          <pc:sldMk cId="2190901395" sldId="351"/>
        </pc:sldMkLst>
        <pc:spChg chg="mod">
          <ac:chgData name="José Tomás Lima de Abreu" userId="62edb61e-85a8-48fa-98cf-118216d76c66" providerId="ADAL" clId="{7FE9D0F9-C8BB-4264-9E9D-0E9554CCBD81}" dt="2022-04-19T21:43:14.233" v="428" actId="20577"/>
          <ac:spMkLst>
            <pc:docMk/>
            <pc:sldMk cId="2190901395" sldId="351"/>
            <ac:spMk id="14" creationId="{3EE33A77-45DA-45BE-96B7-DDBB62376726}"/>
          </ac:spMkLst>
        </pc:spChg>
      </pc:sldChg>
      <pc:sldChg chg="modSp mod modNotesTx">
        <pc:chgData name="José Tomás Lima de Abreu" userId="62edb61e-85a8-48fa-98cf-118216d76c66" providerId="ADAL" clId="{7FE9D0F9-C8BB-4264-9E9D-0E9554CCBD81}" dt="2022-04-19T22:38:06.680" v="1273" actId="20577"/>
        <pc:sldMkLst>
          <pc:docMk/>
          <pc:sldMk cId="162834976" sldId="353"/>
        </pc:sldMkLst>
        <pc:picChg chg="mod">
          <ac:chgData name="José Tomás Lima de Abreu" userId="62edb61e-85a8-48fa-98cf-118216d76c66" providerId="ADAL" clId="{7FE9D0F9-C8BB-4264-9E9D-0E9554CCBD81}" dt="2022-04-19T22:33:28.105" v="1253" actId="14100"/>
          <ac:picMkLst>
            <pc:docMk/>
            <pc:sldMk cId="162834976" sldId="353"/>
            <ac:picMk id="7" creationId="{A383DD29-7252-41DB-BDF6-84A60C44B7D8}"/>
          </ac:picMkLst>
        </pc:picChg>
      </pc:sldChg>
      <pc:sldChg chg="addSp modSp mod modNotesTx">
        <pc:chgData name="José Tomás Lima de Abreu" userId="62edb61e-85a8-48fa-98cf-118216d76c66" providerId="ADAL" clId="{7FE9D0F9-C8BB-4264-9E9D-0E9554CCBD81}" dt="2022-04-19T22:38:17.175" v="1276" actId="20577"/>
        <pc:sldMkLst>
          <pc:docMk/>
          <pc:sldMk cId="1333292100" sldId="354"/>
        </pc:sldMkLst>
        <pc:spChg chg="mod">
          <ac:chgData name="José Tomás Lima de Abreu" userId="62edb61e-85a8-48fa-98cf-118216d76c66" providerId="ADAL" clId="{7FE9D0F9-C8BB-4264-9E9D-0E9554CCBD81}" dt="2022-04-19T21:51:27.476" v="947" actId="1076"/>
          <ac:spMkLst>
            <pc:docMk/>
            <pc:sldMk cId="1333292100" sldId="354"/>
            <ac:spMk id="9" creationId="{8C4889F1-2ADE-4BE0-8FC6-A32695BCFB00}"/>
          </ac:spMkLst>
        </pc:spChg>
        <pc:spChg chg="add mod">
          <ac:chgData name="José Tomás Lima de Abreu" userId="62edb61e-85a8-48fa-98cf-118216d76c66" providerId="ADAL" clId="{7FE9D0F9-C8BB-4264-9E9D-0E9554CCBD81}" dt="2022-04-19T21:51:11.086" v="944" actId="6549"/>
          <ac:spMkLst>
            <pc:docMk/>
            <pc:sldMk cId="1333292100" sldId="354"/>
            <ac:spMk id="12" creationId="{FCE93BC2-CDC8-44E5-AE9F-C4BCA8B803A1}"/>
          </ac:spMkLst>
        </pc:spChg>
        <pc:picChg chg="mod">
          <ac:chgData name="José Tomás Lima de Abreu" userId="62edb61e-85a8-48fa-98cf-118216d76c66" providerId="ADAL" clId="{7FE9D0F9-C8BB-4264-9E9D-0E9554CCBD81}" dt="2022-04-19T21:51:27.476" v="947" actId="1076"/>
          <ac:picMkLst>
            <pc:docMk/>
            <pc:sldMk cId="1333292100" sldId="354"/>
            <ac:picMk id="6" creationId="{62A07FC7-277A-4412-B72B-A5B3FD330552}"/>
          </ac:picMkLst>
        </pc:picChg>
      </pc:sldChg>
      <pc:sldChg chg="modSp mod modNotesTx">
        <pc:chgData name="José Tomás Lima de Abreu" userId="62edb61e-85a8-48fa-98cf-118216d76c66" providerId="ADAL" clId="{7FE9D0F9-C8BB-4264-9E9D-0E9554CCBD81}" dt="2022-04-19T22:38:21.311" v="1277" actId="20577"/>
        <pc:sldMkLst>
          <pc:docMk/>
          <pc:sldMk cId="1630027634" sldId="355"/>
        </pc:sldMkLst>
        <pc:spChg chg="mod">
          <ac:chgData name="José Tomás Lima de Abreu" userId="62edb61e-85a8-48fa-98cf-118216d76c66" providerId="ADAL" clId="{7FE9D0F9-C8BB-4264-9E9D-0E9554CCBD81}" dt="2022-04-19T21:58:03.589" v="1143" actId="20577"/>
          <ac:spMkLst>
            <pc:docMk/>
            <pc:sldMk cId="1630027634" sldId="355"/>
            <ac:spMk id="12" creationId="{14461D8F-1ED3-4238-9618-00B65C48FE8D}"/>
          </ac:spMkLst>
        </pc:spChg>
      </pc:sldChg>
      <pc:sldChg chg="modNotesTx">
        <pc:chgData name="José Tomás Lima de Abreu" userId="62edb61e-85a8-48fa-98cf-118216d76c66" providerId="ADAL" clId="{7FE9D0F9-C8BB-4264-9E9D-0E9554CCBD81}" dt="2022-04-19T22:38:23.432" v="1278" actId="20577"/>
        <pc:sldMkLst>
          <pc:docMk/>
          <pc:sldMk cId="4210628279" sldId="356"/>
        </pc:sldMkLst>
      </pc:sldChg>
      <pc:sldChg chg="modNotesTx">
        <pc:chgData name="José Tomás Lima de Abreu" userId="62edb61e-85a8-48fa-98cf-118216d76c66" providerId="ADAL" clId="{7FE9D0F9-C8BB-4264-9E9D-0E9554CCBD81}" dt="2022-04-19T22:38:30.157" v="1280" actId="20577"/>
        <pc:sldMkLst>
          <pc:docMk/>
          <pc:sldMk cId="292166708" sldId="357"/>
        </pc:sldMkLst>
      </pc:sldChg>
      <pc:sldChg chg="modNotesTx">
        <pc:chgData name="José Tomás Lima de Abreu" userId="62edb61e-85a8-48fa-98cf-118216d76c66" providerId="ADAL" clId="{7FE9D0F9-C8BB-4264-9E9D-0E9554CCBD81}" dt="2022-04-19T22:38:33.676" v="1281" actId="20577"/>
        <pc:sldMkLst>
          <pc:docMk/>
          <pc:sldMk cId="3022436335" sldId="358"/>
        </pc:sldMkLst>
      </pc:sldChg>
      <pc:sldChg chg="modSp mod modNotesTx">
        <pc:chgData name="José Tomás Lima de Abreu" userId="62edb61e-85a8-48fa-98cf-118216d76c66" providerId="ADAL" clId="{7FE9D0F9-C8BB-4264-9E9D-0E9554CCBD81}" dt="2022-04-19T22:38:39.620" v="1285" actId="20577"/>
        <pc:sldMkLst>
          <pc:docMk/>
          <pc:sldMk cId="2364074642" sldId="359"/>
        </pc:sldMkLst>
        <pc:spChg chg="mod">
          <ac:chgData name="José Tomás Lima de Abreu" userId="62edb61e-85a8-48fa-98cf-118216d76c66" providerId="ADAL" clId="{7FE9D0F9-C8BB-4264-9E9D-0E9554CCBD81}" dt="2022-04-19T22:18:54.877" v="1221" actId="20577"/>
          <ac:spMkLst>
            <pc:docMk/>
            <pc:sldMk cId="2364074642" sldId="359"/>
            <ac:spMk id="12" creationId="{5772F6C8-3881-42CB-9C66-B93534D1C861}"/>
          </ac:spMkLst>
        </pc:spChg>
        <pc:spChg chg="mod">
          <ac:chgData name="José Tomás Lima de Abreu" userId="62edb61e-85a8-48fa-98cf-118216d76c66" providerId="ADAL" clId="{7FE9D0F9-C8BB-4264-9E9D-0E9554CCBD81}" dt="2022-04-19T22:18:48.574" v="1218" actId="20577"/>
          <ac:spMkLst>
            <pc:docMk/>
            <pc:sldMk cId="2364074642" sldId="359"/>
            <ac:spMk id="22" creationId="{FA57F61F-5E3A-4D68-BD79-1EC34F8C14FF}"/>
          </ac:spMkLst>
        </pc:spChg>
      </pc:sldChg>
      <pc:sldChg chg="modSp mod modNotesTx">
        <pc:chgData name="José Tomás Lima de Abreu" userId="62edb61e-85a8-48fa-98cf-118216d76c66" providerId="ADAL" clId="{7FE9D0F9-C8BB-4264-9E9D-0E9554CCBD81}" dt="2022-04-19T22:38:42.118" v="1286" actId="20577"/>
        <pc:sldMkLst>
          <pc:docMk/>
          <pc:sldMk cId="1756484730" sldId="361"/>
        </pc:sldMkLst>
        <pc:spChg chg="mod">
          <ac:chgData name="José Tomás Lima de Abreu" userId="62edb61e-85a8-48fa-98cf-118216d76c66" providerId="ADAL" clId="{7FE9D0F9-C8BB-4264-9E9D-0E9554CCBD81}" dt="2022-04-19T22:22:11.274" v="1251" actId="20577"/>
          <ac:spMkLst>
            <pc:docMk/>
            <pc:sldMk cId="1756484730" sldId="361"/>
            <ac:spMk id="12" creationId="{7DD5415F-0102-4AC0-B40E-C9AE007A81ED}"/>
          </ac:spMkLst>
        </pc:spChg>
      </pc:sldChg>
      <pc:sldChg chg="modNotesTx">
        <pc:chgData name="José Tomás Lima de Abreu" userId="62edb61e-85a8-48fa-98cf-118216d76c66" providerId="ADAL" clId="{7FE9D0F9-C8BB-4264-9E9D-0E9554CCBD81}" dt="2022-04-19T22:38:37.387" v="1284" actId="20577"/>
        <pc:sldMkLst>
          <pc:docMk/>
          <pc:sldMk cId="2298053384" sldId="362"/>
        </pc:sldMkLst>
      </pc:sldChg>
      <pc:sldChg chg="ord">
        <pc:chgData name="José Tomás Lima de Abreu" userId="62edb61e-85a8-48fa-98cf-118216d76c66" providerId="ADAL" clId="{7FE9D0F9-C8BB-4264-9E9D-0E9554CCBD81}" dt="2022-04-19T20:38:51.461" v="21"/>
        <pc:sldMkLst>
          <pc:docMk/>
          <pc:sldMk cId="3682365103" sldId="363"/>
        </pc:sldMkLst>
      </pc:sldChg>
      <pc:sldChg chg="add del">
        <pc:chgData name="José Tomás Lima de Abreu" userId="62edb61e-85a8-48fa-98cf-118216d76c66" providerId="ADAL" clId="{7FE9D0F9-C8BB-4264-9E9D-0E9554CCBD81}" dt="2022-04-19T21:42:56.321" v="426" actId="47"/>
        <pc:sldMkLst>
          <pc:docMk/>
          <pc:sldMk cId="2894204817" sldId="364"/>
        </pc:sldMkLst>
      </pc:sldChg>
      <pc:sldChg chg="addSp delSp modSp add mod modNotesTx">
        <pc:chgData name="José Tomás Lima de Abreu" userId="62edb61e-85a8-48fa-98cf-118216d76c66" providerId="ADAL" clId="{7FE9D0F9-C8BB-4264-9E9D-0E9554CCBD81}" dt="2022-04-19T22:38:14.534" v="1275" actId="20577"/>
        <pc:sldMkLst>
          <pc:docMk/>
          <pc:sldMk cId="3345123550" sldId="364"/>
        </pc:sldMkLst>
        <pc:spChg chg="del">
          <ac:chgData name="José Tomás Lima de Abreu" userId="62edb61e-85a8-48fa-98cf-118216d76c66" providerId="ADAL" clId="{7FE9D0F9-C8BB-4264-9E9D-0E9554CCBD81}" dt="2022-04-19T21:45:21.964" v="442" actId="478"/>
          <ac:spMkLst>
            <pc:docMk/>
            <pc:sldMk cId="3345123550" sldId="364"/>
            <ac:spMk id="9" creationId="{FB4BC17F-82F6-474F-9936-F2DC1C1A65C9}"/>
          </ac:spMkLst>
        </pc:spChg>
        <pc:spChg chg="add mod">
          <ac:chgData name="José Tomás Lima de Abreu" userId="62edb61e-85a8-48fa-98cf-118216d76c66" providerId="ADAL" clId="{7FE9D0F9-C8BB-4264-9E9D-0E9554CCBD81}" dt="2022-04-19T21:53:21.886" v="958" actId="114"/>
          <ac:spMkLst>
            <pc:docMk/>
            <pc:sldMk cId="3345123550" sldId="364"/>
            <ac:spMk id="12" creationId="{ED6E4DEC-D490-418D-A264-C896AAD2E9D1}"/>
          </ac:spMkLst>
        </pc:spChg>
        <pc:picChg chg="del">
          <ac:chgData name="José Tomás Lima de Abreu" userId="62edb61e-85a8-48fa-98cf-118216d76c66" providerId="ADAL" clId="{7FE9D0F9-C8BB-4264-9E9D-0E9554CCBD81}" dt="2022-04-19T21:45:07.951" v="439" actId="478"/>
          <ac:picMkLst>
            <pc:docMk/>
            <pc:sldMk cId="3345123550" sldId="364"/>
            <ac:picMk id="7" creationId="{A383DD29-7252-41DB-BDF6-84A60C44B7D8}"/>
          </ac:picMkLst>
        </pc:picChg>
      </pc:sldChg>
      <pc:sldChg chg="addSp delSp modSp add del mod">
        <pc:chgData name="José Tomás Lima de Abreu" userId="62edb61e-85a8-48fa-98cf-118216d76c66" providerId="ADAL" clId="{7FE9D0F9-C8BB-4264-9E9D-0E9554CCBD81}" dt="2022-04-19T22:01:50.937" v="1213" actId="47"/>
        <pc:sldMkLst>
          <pc:docMk/>
          <pc:sldMk cId="2820739066" sldId="365"/>
        </pc:sldMkLst>
        <pc:spChg chg="mod">
          <ac:chgData name="José Tomás Lima de Abreu" userId="62edb61e-85a8-48fa-98cf-118216d76c66" providerId="ADAL" clId="{7FE9D0F9-C8BB-4264-9E9D-0E9554CCBD81}" dt="2022-04-19T21:55:39.307" v="1040" actId="20577"/>
          <ac:spMkLst>
            <pc:docMk/>
            <pc:sldMk cId="2820739066" sldId="365"/>
            <ac:spMk id="9" creationId="{14F408BE-F6F7-4911-B97C-1DD11667FF5E}"/>
          </ac:spMkLst>
        </pc:spChg>
        <pc:spChg chg="mod topLvl">
          <ac:chgData name="José Tomás Lima de Abreu" userId="62edb61e-85a8-48fa-98cf-118216d76c66" providerId="ADAL" clId="{7FE9D0F9-C8BB-4264-9E9D-0E9554CCBD81}" dt="2022-04-19T21:55:48.117" v="1041" actId="165"/>
          <ac:spMkLst>
            <pc:docMk/>
            <pc:sldMk cId="2820739066" sldId="365"/>
            <ac:spMk id="12" creationId="{7DD5415F-0102-4AC0-B40E-C9AE007A81ED}"/>
          </ac:spMkLst>
        </pc:spChg>
        <pc:grpChg chg="del">
          <ac:chgData name="José Tomás Lima de Abreu" userId="62edb61e-85a8-48fa-98cf-118216d76c66" providerId="ADAL" clId="{7FE9D0F9-C8BB-4264-9E9D-0E9554CCBD81}" dt="2022-04-19T21:55:48.117" v="1041" actId="165"/>
          <ac:grpSpMkLst>
            <pc:docMk/>
            <pc:sldMk cId="2820739066" sldId="365"/>
            <ac:grpSpMk id="5" creationId="{E7F0F570-E07C-47F3-9E1D-8E59D8A3B4CC}"/>
          </ac:grpSpMkLst>
        </pc:grpChg>
        <pc:picChg chg="del mod topLvl">
          <ac:chgData name="José Tomás Lima de Abreu" userId="62edb61e-85a8-48fa-98cf-118216d76c66" providerId="ADAL" clId="{7FE9D0F9-C8BB-4264-9E9D-0E9554CCBD81}" dt="2022-04-19T21:56:40.330" v="1070" actId="478"/>
          <ac:picMkLst>
            <pc:docMk/>
            <pc:sldMk cId="2820739066" sldId="365"/>
            <ac:picMk id="7" creationId="{6B9D3FF9-44C4-49EC-9E05-0B7EB45947A7}"/>
          </ac:picMkLst>
        </pc:picChg>
        <pc:picChg chg="add mod">
          <ac:chgData name="José Tomás Lima de Abreu" userId="62edb61e-85a8-48fa-98cf-118216d76c66" providerId="ADAL" clId="{7FE9D0F9-C8BB-4264-9E9D-0E9554CCBD81}" dt="2022-04-19T21:57:05.850" v="1081" actId="1076"/>
          <ac:picMkLst>
            <pc:docMk/>
            <pc:sldMk cId="2820739066" sldId="365"/>
            <ac:picMk id="8" creationId="{1799E4D8-0DA1-41C9-9E55-211746990027}"/>
          </ac:picMkLst>
        </pc:picChg>
        <pc:picChg chg="del mod topLvl">
          <ac:chgData name="José Tomás Lima de Abreu" userId="62edb61e-85a8-48fa-98cf-118216d76c66" providerId="ADAL" clId="{7FE9D0F9-C8BB-4264-9E9D-0E9554CCBD81}" dt="2022-04-19T21:56:40.929" v="1071" actId="478"/>
          <ac:picMkLst>
            <pc:docMk/>
            <pc:sldMk cId="2820739066" sldId="365"/>
            <ac:picMk id="13" creationId="{4FA08F58-D648-4BBB-9188-1F76E411B948}"/>
          </ac:picMkLst>
        </pc:picChg>
        <pc:picChg chg="del mod topLvl">
          <ac:chgData name="José Tomás Lima de Abreu" userId="62edb61e-85a8-48fa-98cf-118216d76c66" providerId="ADAL" clId="{7FE9D0F9-C8BB-4264-9E9D-0E9554CCBD81}" dt="2022-04-19T21:56:42.015" v="1072" actId="478"/>
          <ac:picMkLst>
            <pc:docMk/>
            <pc:sldMk cId="2820739066" sldId="365"/>
            <ac:picMk id="16" creationId="{39E61A41-B2BB-49A2-A636-DDA67F72E173}"/>
          </ac:picMkLst>
        </pc:picChg>
        <pc:picChg chg="add mod">
          <ac:chgData name="José Tomás Lima de Abreu" userId="62edb61e-85a8-48fa-98cf-118216d76c66" providerId="ADAL" clId="{7FE9D0F9-C8BB-4264-9E9D-0E9554CCBD81}" dt="2022-04-19T21:57:10.183" v="1083" actId="1076"/>
          <ac:picMkLst>
            <pc:docMk/>
            <pc:sldMk cId="2820739066" sldId="365"/>
            <ac:picMk id="20" creationId="{5D2F33F7-8472-42E7-B425-7EE2C3824BEF}"/>
          </ac:picMkLst>
        </pc:picChg>
        <pc:picChg chg="add mod">
          <ac:chgData name="José Tomás Lima de Abreu" userId="62edb61e-85a8-48fa-98cf-118216d76c66" providerId="ADAL" clId="{7FE9D0F9-C8BB-4264-9E9D-0E9554CCBD81}" dt="2022-04-19T21:57:17.329" v="1085" actId="14100"/>
          <ac:picMkLst>
            <pc:docMk/>
            <pc:sldMk cId="2820739066" sldId="365"/>
            <ac:picMk id="22" creationId="{6069C7AE-7B6E-4461-9A3C-543D3310BD51}"/>
          </ac:picMkLst>
        </pc:picChg>
        <pc:picChg chg="add del mod">
          <ac:chgData name="José Tomás Lima de Abreu" userId="62edb61e-85a8-48fa-98cf-118216d76c66" providerId="ADAL" clId="{7FE9D0F9-C8BB-4264-9E9D-0E9554CCBD81}" dt="2022-04-19T21:56:36.127" v="1067" actId="478"/>
          <ac:picMkLst>
            <pc:docMk/>
            <pc:sldMk cId="2820739066" sldId="365"/>
            <ac:picMk id="24" creationId="{18CF4057-167B-44FB-B157-80B338692890}"/>
          </ac:picMkLst>
        </pc:picChg>
        <pc:picChg chg="add mod">
          <ac:chgData name="José Tomás Lima de Abreu" userId="62edb61e-85a8-48fa-98cf-118216d76c66" providerId="ADAL" clId="{7FE9D0F9-C8BB-4264-9E9D-0E9554CCBD81}" dt="2022-04-19T21:57:25.838" v="1090" actId="1076"/>
          <ac:picMkLst>
            <pc:docMk/>
            <pc:sldMk cId="2820739066" sldId="365"/>
            <ac:picMk id="26" creationId="{E4008C37-4472-45D6-B1E1-57527735E840}"/>
          </ac:picMkLst>
        </pc:picChg>
        <pc:picChg chg="add mod">
          <ac:chgData name="José Tomás Lima de Abreu" userId="62edb61e-85a8-48fa-98cf-118216d76c66" providerId="ADAL" clId="{7FE9D0F9-C8BB-4264-9E9D-0E9554CCBD81}" dt="2022-04-19T21:57:23.275" v="1089" actId="1076"/>
          <ac:picMkLst>
            <pc:docMk/>
            <pc:sldMk cId="2820739066" sldId="365"/>
            <ac:picMk id="28" creationId="{BC5F1C27-6A1C-4F17-BBFC-3960C3EB17A5}"/>
          </ac:picMkLst>
        </pc:picChg>
      </pc:sldChg>
      <pc:sldChg chg="modSp add del mod ord">
        <pc:chgData name="José Tomás Lima de Abreu" userId="62edb61e-85a8-48fa-98cf-118216d76c66" providerId="ADAL" clId="{7FE9D0F9-C8BB-4264-9E9D-0E9554CCBD81}" dt="2022-04-19T22:01:46.343" v="1212" actId="47"/>
        <pc:sldMkLst>
          <pc:docMk/>
          <pc:sldMk cId="1001526737" sldId="366"/>
        </pc:sldMkLst>
        <pc:spChg chg="mod">
          <ac:chgData name="José Tomás Lima de Abreu" userId="62edb61e-85a8-48fa-98cf-118216d76c66" providerId="ADAL" clId="{7FE9D0F9-C8BB-4264-9E9D-0E9554CCBD81}" dt="2022-04-19T21:58:48.112" v="1154" actId="20577"/>
          <ac:spMkLst>
            <pc:docMk/>
            <pc:sldMk cId="1001526737" sldId="366"/>
            <ac:spMk id="2" creationId="{00000000-0000-0000-0000-000000000000}"/>
          </ac:spMkLst>
        </pc:spChg>
      </pc:sldChg>
      <pc:sldChg chg="modSp add del mod ord">
        <pc:chgData name="José Tomás Lima de Abreu" userId="62edb61e-85a8-48fa-98cf-118216d76c66" providerId="ADAL" clId="{7FE9D0F9-C8BB-4264-9E9D-0E9554CCBD81}" dt="2022-04-19T22:01:45.805" v="1211" actId="47"/>
        <pc:sldMkLst>
          <pc:docMk/>
          <pc:sldMk cId="423277189" sldId="367"/>
        </pc:sldMkLst>
        <pc:spChg chg="mod">
          <ac:chgData name="José Tomás Lima de Abreu" userId="62edb61e-85a8-48fa-98cf-118216d76c66" providerId="ADAL" clId="{7FE9D0F9-C8BB-4264-9E9D-0E9554CCBD81}" dt="2022-04-19T22:01:37.034" v="1210" actId="1076"/>
          <ac:spMkLst>
            <pc:docMk/>
            <pc:sldMk cId="423277189" sldId="367"/>
            <ac:spMk id="12" creationId="{7DD5415F-0102-4AC0-B40E-C9AE007A81ED}"/>
          </ac:spMkLst>
        </pc:spChg>
        <pc:spChg chg="mod">
          <ac:chgData name="José Tomás Lima de Abreu" userId="62edb61e-85a8-48fa-98cf-118216d76c66" providerId="ADAL" clId="{7FE9D0F9-C8BB-4264-9E9D-0E9554CCBD81}" dt="2022-04-19T21:59:03.526" v="1158" actId="20577"/>
          <ac:spMkLst>
            <pc:docMk/>
            <pc:sldMk cId="423277189" sldId="367"/>
            <ac:spMk id="14" creationId="{8E3E4381-C385-4F24-995E-1C6BA0E1BDBE}"/>
          </ac:spMkLst>
        </pc:spChg>
        <pc:spChg chg="mod">
          <ac:chgData name="José Tomás Lima de Abreu" userId="62edb61e-85a8-48fa-98cf-118216d76c66" providerId="ADAL" clId="{7FE9D0F9-C8BB-4264-9E9D-0E9554CCBD81}" dt="2022-04-19T22:01:15.610" v="1203" actId="1076"/>
          <ac:spMkLst>
            <pc:docMk/>
            <pc:sldMk cId="423277189" sldId="367"/>
            <ac:spMk id="15" creationId="{8738F00A-9A48-4AFF-8B9E-C74A08BE7F3A}"/>
          </ac:spMkLst>
        </pc:spChg>
        <pc:spChg chg="mod">
          <ac:chgData name="José Tomás Lima de Abreu" userId="62edb61e-85a8-48fa-98cf-118216d76c66" providerId="ADAL" clId="{7FE9D0F9-C8BB-4264-9E9D-0E9554CCBD81}" dt="2022-04-19T22:01:18.786" v="1205" actId="1076"/>
          <ac:spMkLst>
            <pc:docMk/>
            <pc:sldMk cId="423277189" sldId="367"/>
            <ac:spMk id="17" creationId="{127DAD59-C3BA-45EA-AEFA-E21D95ED1F92}"/>
          </ac:spMkLst>
        </pc:spChg>
        <pc:spChg chg="mod">
          <ac:chgData name="José Tomás Lima de Abreu" userId="62edb61e-85a8-48fa-98cf-118216d76c66" providerId="ADAL" clId="{7FE9D0F9-C8BB-4264-9E9D-0E9554CCBD81}" dt="2022-04-19T21:59:15.595" v="1161" actId="1076"/>
          <ac:spMkLst>
            <pc:docMk/>
            <pc:sldMk cId="423277189" sldId="367"/>
            <ac:spMk id="18" creationId="{2BA5E5FE-7D3F-47EB-A9B0-19CD3ADB9797}"/>
          </ac:spMkLst>
        </pc:spChg>
        <pc:picChg chg="mod modCrop">
          <ac:chgData name="José Tomás Lima de Abreu" userId="62edb61e-85a8-48fa-98cf-118216d76c66" providerId="ADAL" clId="{7FE9D0F9-C8BB-4264-9E9D-0E9554CCBD81}" dt="2022-04-19T22:01:16.939" v="1204" actId="1076"/>
          <ac:picMkLst>
            <pc:docMk/>
            <pc:sldMk cId="423277189" sldId="367"/>
            <ac:picMk id="8" creationId="{1799E4D8-0DA1-41C9-9E55-211746990027}"/>
          </ac:picMkLst>
        </pc:picChg>
        <pc:picChg chg="mod modCrop">
          <ac:chgData name="José Tomás Lima de Abreu" userId="62edb61e-85a8-48fa-98cf-118216d76c66" providerId="ADAL" clId="{7FE9D0F9-C8BB-4264-9E9D-0E9554CCBD81}" dt="2022-04-19T22:01:20.845" v="1206" actId="1076"/>
          <ac:picMkLst>
            <pc:docMk/>
            <pc:sldMk cId="423277189" sldId="367"/>
            <ac:picMk id="20" creationId="{5D2F33F7-8472-42E7-B425-7EE2C3824BEF}"/>
          </ac:picMkLst>
        </pc:picChg>
        <pc:picChg chg="mod modCrop">
          <ac:chgData name="José Tomás Lima de Abreu" userId="62edb61e-85a8-48fa-98cf-118216d76c66" providerId="ADAL" clId="{7FE9D0F9-C8BB-4264-9E9D-0E9554CCBD81}" dt="2022-04-19T22:01:23.457" v="1207" actId="1076"/>
          <ac:picMkLst>
            <pc:docMk/>
            <pc:sldMk cId="423277189" sldId="367"/>
            <ac:picMk id="22" creationId="{6069C7AE-7B6E-4461-9A3C-543D3310BD51}"/>
          </ac:picMkLst>
        </pc:picChg>
        <pc:picChg chg="mod modCrop">
          <ac:chgData name="José Tomás Lima de Abreu" userId="62edb61e-85a8-48fa-98cf-118216d76c66" providerId="ADAL" clId="{7FE9D0F9-C8BB-4264-9E9D-0E9554CCBD81}" dt="2022-04-19T22:01:25.383" v="1208" actId="1076"/>
          <ac:picMkLst>
            <pc:docMk/>
            <pc:sldMk cId="423277189" sldId="367"/>
            <ac:picMk id="26" creationId="{E4008C37-4472-45D6-B1E1-57527735E840}"/>
          </ac:picMkLst>
        </pc:picChg>
        <pc:picChg chg="mod modCrop">
          <ac:chgData name="José Tomás Lima de Abreu" userId="62edb61e-85a8-48fa-98cf-118216d76c66" providerId="ADAL" clId="{7FE9D0F9-C8BB-4264-9E9D-0E9554CCBD81}" dt="2022-04-19T22:01:28.826" v="1209" actId="1076"/>
          <ac:picMkLst>
            <pc:docMk/>
            <pc:sldMk cId="423277189" sldId="367"/>
            <ac:picMk id="28" creationId="{BC5F1C27-6A1C-4F17-BBFC-3960C3EB17A5}"/>
          </ac:picMkLst>
        </pc:picChg>
      </pc:sldChg>
    </pc:docChg>
  </pc:docChgLst>
  <pc:docChgLst>
    <pc:chgData name="José Tomás Lima de Abreu" userId="62edb61e-85a8-48fa-98cf-118216d76c66" providerId="ADAL" clId="{B333A05D-3D36-4B4F-8BCD-CFFDE9CA089F}"/>
    <pc:docChg chg="undo custSel addSld delSld modSld sldOrd addSection delSection modSection">
      <pc:chgData name="José Tomás Lima de Abreu" userId="62edb61e-85a8-48fa-98cf-118216d76c66" providerId="ADAL" clId="{B333A05D-3D36-4B4F-8BCD-CFFDE9CA089F}" dt="2022-06-21T20:59:48.950" v="3859" actId="729"/>
      <pc:docMkLst>
        <pc:docMk/>
      </pc:docMkLst>
      <pc:sldChg chg="delSp modSp mod">
        <pc:chgData name="José Tomás Lima de Abreu" userId="62edb61e-85a8-48fa-98cf-118216d76c66" providerId="ADAL" clId="{B333A05D-3D36-4B4F-8BCD-CFFDE9CA089F}" dt="2022-06-21T17:19:44.154" v="3359" actId="207"/>
        <pc:sldMkLst>
          <pc:docMk/>
          <pc:sldMk cId="0" sldId="257"/>
        </pc:sldMkLst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6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7" creationId="{00000000-0000-0000-0000-000000000000}"/>
          </ac:spMkLst>
        </pc:spChg>
        <pc:spChg chg="del mod">
          <ac:chgData name="José Tomás Lima de Abreu" userId="62edb61e-85a8-48fa-98cf-118216d76c66" providerId="ADAL" clId="{B333A05D-3D36-4B4F-8BCD-CFFDE9CA089F}" dt="2022-06-21T14:25:21.494" v="3358" actId="478"/>
          <ac:spMkLst>
            <pc:docMk/>
            <pc:sldMk cId="0" sldId="257"/>
            <ac:spMk id="8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9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10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11" creationId="{00000000-0000-0000-0000-000000000000}"/>
          </ac:spMkLst>
        </pc:spChg>
        <pc:spChg chg="del mod">
          <ac:chgData name="José Tomás Lima de Abreu" userId="62edb61e-85a8-48fa-98cf-118216d76c66" providerId="ADAL" clId="{B333A05D-3D36-4B4F-8BCD-CFFDE9CA089F}" dt="2022-06-21T14:24:32.129" v="3339" actId="478"/>
          <ac:spMkLst>
            <pc:docMk/>
            <pc:sldMk cId="0" sldId="257"/>
            <ac:spMk id="1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19:44.154" v="3359" actId="207"/>
          <ac:spMkLst>
            <pc:docMk/>
            <pc:sldMk cId="0" sldId="257"/>
            <ac:spMk id="13" creationId="{00000000-0000-0000-0000-000000000000}"/>
          </ac:spMkLst>
        </pc:spChg>
        <pc:spChg chg="del mod">
          <ac:chgData name="José Tomás Lima de Abreu" userId="62edb61e-85a8-48fa-98cf-118216d76c66" providerId="ADAL" clId="{B333A05D-3D36-4B4F-8BCD-CFFDE9CA089F}" dt="2022-06-21T14:24:40.221" v="3343" actId="478"/>
          <ac:spMkLst>
            <pc:docMk/>
            <pc:sldMk cId="0" sldId="257"/>
            <ac:spMk id="14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4:24:41.895" v="3344" actId="478"/>
          <ac:spMkLst>
            <pc:docMk/>
            <pc:sldMk cId="0" sldId="257"/>
            <ac:spMk id="15" creationId="{00000000-0000-0000-0000-000000000000}"/>
          </ac:spMkLst>
        </pc:spChg>
      </pc:sldChg>
      <pc:sldChg chg="del">
        <pc:chgData name="José Tomás Lima de Abreu" userId="62edb61e-85a8-48fa-98cf-118216d76c66" providerId="ADAL" clId="{B333A05D-3D36-4B4F-8BCD-CFFDE9CA089F}" dt="2022-06-21T08:44:20.701" v="280" actId="47"/>
        <pc:sldMkLst>
          <pc:docMk/>
          <pc:sldMk cId="1094610222" sldId="338"/>
        </pc:sldMkLst>
      </pc:sldChg>
      <pc:sldChg chg="del">
        <pc:chgData name="José Tomás Lima de Abreu" userId="62edb61e-85a8-48fa-98cf-118216d76c66" providerId="ADAL" clId="{B333A05D-3D36-4B4F-8BCD-CFFDE9CA089F}" dt="2022-06-20T21:57:31.708" v="0" actId="47"/>
        <pc:sldMkLst>
          <pc:docMk/>
          <pc:sldMk cId="2134135487" sldId="340"/>
        </pc:sldMkLst>
      </pc:sldChg>
      <pc:sldChg chg="modSp mod">
        <pc:chgData name="José Tomás Lima de Abreu" userId="62edb61e-85a8-48fa-98cf-118216d76c66" providerId="ADAL" clId="{B333A05D-3D36-4B4F-8BCD-CFFDE9CA089F}" dt="2022-06-21T08:46:09.195" v="286" actId="400"/>
        <pc:sldMkLst>
          <pc:docMk/>
          <pc:sldMk cId="2772542228" sldId="341"/>
        </pc:sldMkLst>
        <pc:spChg chg="mod">
          <ac:chgData name="José Tomás Lima de Abreu" userId="62edb61e-85a8-48fa-98cf-118216d76c66" providerId="ADAL" clId="{B333A05D-3D36-4B4F-8BCD-CFFDE9CA089F}" dt="2022-06-21T08:46:09.195" v="286" actId="400"/>
          <ac:spMkLst>
            <pc:docMk/>
            <pc:sldMk cId="2772542228" sldId="341"/>
            <ac:spMk id="5" creationId="{00000000-0000-0000-0000-000000000000}"/>
          </ac:spMkLst>
        </pc:spChg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4138343618" sldId="342"/>
        </pc:sldMkLst>
      </pc:sldChg>
      <pc:sldChg chg="delSp modSp mod">
        <pc:chgData name="José Tomás Lima de Abreu" userId="62edb61e-85a8-48fa-98cf-118216d76c66" providerId="ADAL" clId="{B333A05D-3D36-4B4F-8BCD-CFFDE9CA089F}" dt="2022-06-21T08:44:48.874" v="285" actId="20577"/>
        <pc:sldMkLst>
          <pc:docMk/>
          <pc:sldMk cId="3670218647" sldId="343"/>
        </pc:sldMkLst>
        <pc:spChg chg="mod">
          <ac:chgData name="José Tomás Lima de Abreu" userId="62edb61e-85a8-48fa-98cf-118216d76c66" providerId="ADAL" clId="{B333A05D-3D36-4B4F-8BCD-CFFDE9CA089F}" dt="2022-06-21T08:44:46.708" v="283" actId="1076"/>
          <ac:spMkLst>
            <pc:docMk/>
            <pc:sldMk cId="3670218647" sldId="343"/>
            <ac:spMk id="6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4:46.708" v="283" actId="1076"/>
          <ac:spMkLst>
            <pc:docMk/>
            <pc:sldMk cId="3670218647" sldId="343"/>
            <ac:spMk id="8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4:35.922" v="281" actId="478"/>
          <ac:spMkLst>
            <pc:docMk/>
            <pc:sldMk cId="3670218647" sldId="343"/>
            <ac:spMk id="9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4:46.708" v="283" actId="1076"/>
          <ac:spMkLst>
            <pc:docMk/>
            <pc:sldMk cId="3670218647" sldId="343"/>
            <ac:spMk id="10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4:37.682" v="282" actId="478"/>
          <ac:spMkLst>
            <pc:docMk/>
            <pc:sldMk cId="3670218647" sldId="343"/>
            <ac:spMk id="11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4:35.922" v="281" actId="478"/>
          <ac:spMkLst>
            <pc:docMk/>
            <pc:sldMk cId="3670218647" sldId="343"/>
            <ac:spMk id="18" creationId="{03928716-3E4C-43C3-8D26-FAAA54A02457}"/>
          </ac:spMkLst>
        </pc:spChg>
        <pc:spChg chg="mod">
          <ac:chgData name="José Tomás Lima de Abreu" userId="62edb61e-85a8-48fa-98cf-118216d76c66" providerId="ADAL" clId="{B333A05D-3D36-4B4F-8BCD-CFFDE9CA089F}" dt="2022-06-21T08:44:48.874" v="285" actId="20577"/>
          <ac:spMkLst>
            <pc:docMk/>
            <pc:sldMk cId="3670218647" sldId="343"/>
            <ac:spMk id="19" creationId="{7C8CE8F6-8E7A-4E97-9D03-5BDC0F49BF1D}"/>
          </ac:spMkLst>
        </pc:spChg>
        <pc:spChg chg="del">
          <ac:chgData name="José Tomás Lima de Abreu" userId="62edb61e-85a8-48fa-98cf-118216d76c66" providerId="ADAL" clId="{B333A05D-3D36-4B4F-8BCD-CFFDE9CA089F}" dt="2022-06-21T08:44:37.682" v="282" actId="478"/>
          <ac:spMkLst>
            <pc:docMk/>
            <pc:sldMk cId="3670218647" sldId="343"/>
            <ac:spMk id="20" creationId="{AAA25B02-4510-4EAF-B242-D0F4F8133F4B}"/>
          </ac:spMkLst>
        </pc:spChg>
      </pc:sldChg>
      <pc:sldChg chg="del">
        <pc:chgData name="José Tomás Lima de Abreu" userId="62edb61e-85a8-48fa-98cf-118216d76c66" providerId="ADAL" clId="{B333A05D-3D36-4B4F-8BCD-CFFDE9CA089F}" dt="2022-06-21T08:43:33.157" v="276" actId="47"/>
        <pc:sldMkLst>
          <pc:docMk/>
          <pc:sldMk cId="355314044" sldId="344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3240791560" sldId="345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3124608723" sldId="346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2500578526" sldId="347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2777021702" sldId="348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1977089817" sldId="349"/>
        </pc:sldMkLst>
      </pc:sldChg>
      <pc:sldChg chg="del">
        <pc:chgData name="José Tomás Lima de Abreu" userId="62edb61e-85a8-48fa-98cf-118216d76c66" providerId="ADAL" clId="{B333A05D-3D36-4B4F-8BCD-CFFDE9CA089F}" dt="2022-06-20T21:57:34.600" v="1" actId="47"/>
        <pc:sldMkLst>
          <pc:docMk/>
          <pc:sldMk cId="3569283342" sldId="350"/>
        </pc:sldMkLst>
      </pc:sldChg>
      <pc:sldChg chg="del">
        <pc:chgData name="José Tomás Lima de Abreu" userId="62edb61e-85a8-48fa-98cf-118216d76c66" providerId="ADAL" clId="{B333A05D-3D36-4B4F-8BCD-CFFDE9CA089F}" dt="2022-06-20T21:57:40.196" v="2" actId="47"/>
        <pc:sldMkLst>
          <pc:docMk/>
          <pc:sldMk cId="2190901395" sldId="351"/>
        </pc:sldMkLst>
      </pc:sldChg>
      <pc:sldChg chg="del">
        <pc:chgData name="José Tomás Lima de Abreu" userId="62edb61e-85a8-48fa-98cf-118216d76c66" providerId="ADAL" clId="{B333A05D-3D36-4B4F-8BCD-CFFDE9CA089F}" dt="2022-06-21T09:40:17.601" v="1002" actId="47"/>
        <pc:sldMkLst>
          <pc:docMk/>
          <pc:sldMk cId="162834976" sldId="353"/>
        </pc:sldMkLst>
      </pc:sldChg>
      <pc:sldChg chg="del">
        <pc:chgData name="José Tomás Lima de Abreu" userId="62edb61e-85a8-48fa-98cf-118216d76c66" providerId="ADAL" clId="{B333A05D-3D36-4B4F-8BCD-CFFDE9CA089F}" dt="2022-06-20T21:57:51.503" v="3" actId="47"/>
        <pc:sldMkLst>
          <pc:docMk/>
          <pc:sldMk cId="1333292100" sldId="354"/>
        </pc:sldMkLst>
      </pc:sldChg>
      <pc:sldChg chg="del">
        <pc:chgData name="José Tomás Lima de Abreu" userId="62edb61e-85a8-48fa-98cf-118216d76c66" providerId="ADAL" clId="{B333A05D-3D36-4B4F-8BCD-CFFDE9CA089F}" dt="2022-06-21T09:40:28.620" v="1003" actId="47"/>
        <pc:sldMkLst>
          <pc:docMk/>
          <pc:sldMk cId="1630027634" sldId="355"/>
        </pc:sldMkLst>
      </pc:sldChg>
      <pc:sldChg chg="del">
        <pc:chgData name="José Tomás Lima de Abreu" userId="62edb61e-85a8-48fa-98cf-118216d76c66" providerId="ADAL" clId="{B333A05D-3D36-4B4F-8BCD-CFFDE9CA089F}" dt="2022-06-21T09:40:32.108" v="1004" actId="47"/>
        <pc:sldMkLst>
          <pc:docMk/>
          <pc:sldMk cId="4210628279" sldId="356"/>
        </pc:sldMkLst>
      </pc:sldChg>
      <pc:sldChg chg="addSp delSp modSp mod">
        <pc:chgData name="José Tomás Lima de Abreu" userId="62edb61e-85a8-48fa-98cf-118216d76c66" providerId="ADAL" clId="{B333A05D-3D36-4B4F-8BCD-CFFDE9CA089F}" dt="2022-06-21T12:55:06.443" v="2910" actId="1076"/>
        <pc:sldMkLst>
          <pc:docMk/>
          <pc:sldMk cId="292166708" sldId="357"/>
        </pc:sldMkLst>
        <pc:picChg chg="del">
          <ac:chgData name="José Tomás Lima de Abreu" userId="62edb61e-85a8-48fa-98cf-118216d76c66" providerId="ADAL" clId="{B333A05D-3D36-4B4F-8BCD-CFFDE9CA089F}" dt="2022-06-21T12:54:08.452" v="2901" actId="478"/>
          <ac:picMkLst>
            <pc:docMk/>
            <pc:sldMk cId="292166708" sldId="357"/>
            <ac:picMk id="6" creationId="{60EEF83D-5684-4259-9695-0F9635B046F9}"/>
          </ac:picMkLst>
        </pc:picChg>
        <pc:picChg chg="add mod">
          <ac:chgData name="José Tomás Lima de Abreu" userId="62edb61e-85a8-48fa-98cf-118216d76c66" providerId="ADAL" clId="{B333A05D-3D36-4B4F-8BCD-CFFDE9CA089F}" dt="2022-06-21T12:55:06.443" v="2910" actId="1076"/>
          <ac:picMkLst>
            <pc:docMk/>
            <pc:sldMk cId="292166708" sldId="357"/>
            <ac:picMk id="7" creationId="{244671B9-586A-F758-ACC4-FC48BFC3C94B}"/>
          </ac:picMkLst>
        </pc:picChg>
      </pc:sldChg>
      <pc:sldChg chg="del">
        <pc:chgData name="José Tomás Lima de Abreu" userId="62edb61e-85a8-48fa-98cf-118216d76c66" providerId="ADAL" clId="{B333A05D-3D36-4B4F-8BCD-CFFDE9CA089F}" dt="2022-06-21T09:40:42.301" v="1007" actId="47"/>
        <pc:sldMkLst>
          <pc:docMk/>
          <pc:sldMk cId="3022436335" sldId="358"/>
        </pc:sldMkLst>
      </pc:sldChg>
      <pc:sldChg chg="delSp modSp del">
        <pc:chgData name="José Tomás Lima de Abreu" userId="62edb61e-85a8-48fa-98cf-118216d76c66" providerId="ADAL" clId="{B333A05D-3D36-4B4F-8BCD-CFFDE9CA089F}" dt="2022-06-21T09:40:49.094" v="1009" actId="47"/>
        <pc:sldMkLst>
          <pc:docMk/>
          <pc:sldMk cId="2364074642" sldId="359"/>
        </pc:sldMkLst>
        <pc:spChg chg="mod topLvl">
          <ac:chgData name="José Tomás Lima de Abreu" userId="62edb61e-85a8-48fa-98cf-118216d76c66" providerId="ADAL" clId="{B333A05D-3D36-4B4F-8BCD-CFFDE9CA089F}" dt="2022-06-21T09:22:53.915" v="704" actId="165"/>
          <ac:spMkLst>
            <pc:docMk/>
            <pc:sldMk cId="2364074642" sldId="359"/>
            <ac:spMk id="12" creationId="{5772F6C8-3881-42CB-9C66-B93534D1C861}"/>
          </ac:spMkLst>
        </pc:spChg>
        <pc:grpChg chg="del">
          <ac:chgData name="José Tomás Lima de Abreu" userId="62edb61e-85a8-48fa-98cf-118216d76c66" providerId="ADAL" clId="{B333A05D-3D36-4B4F-8BCD-CFFDE9CA089F}" dt="2022-06-21T09:22:53.915" v="704" actId="165"/>
          <ac:grpSpMkLst>
            <pc:docMk/>
            <pc:sldMk cId="2364074642" sldId="359"/>
            <ac:grpSpMk id="5" creationId="{F7F4652B-65B7-4389-98A6-31A55781110B}"/>
          </ac:grpSpMkLst>
        </pc:grpChg>
        <pc:picChg chg="mod topLvl">
          <ac:chgData name="José Tomás Lima de Abreu" userId="62edb61e-85a8-48fa-98cf-118216d76c66" providerId="ADAL" clId="{B333A05D-3D36-4B4F-8BCD-CFFDE9CA089F}" dt="2022-06-21T09:22:53.915" v="704" actId="165"/>
          <ac:picMkLst>
            <pc:docMk/>
            <pc:sldMk cId="2364074642" sldId="359"/>
            <ac:picMk id="6" creationId="{AFFE9341-067F-4E57-A434-78A313EF981C}"/>
          </ac:picMkLst>
        </pc:picChg>
        <pc:picChg chg="mod topLvl">
          <ac:chgData name="José Tomás Lima de Abreu" userId="62edb61e-85a8-48fa-98cf-118216d76c66" providerId="ADAL" clId="{B333A05D-3D36-4B4F-8BCD-CFFDE9CA089F}" dt="2022-06-21T09:22:53.915" v="704" actId="165"/>
          <ac:picMkLst>
            <pc:docMk/>
            <pc:sldMk cId="2364074642" sldId="359"/>
            <ac:picMk id="8" creationId="{4F6F3BC4-571B-4E31-AA5A-A5C9AAB5B8D2}"/>
          </ac:picMkLst>
        </pc:picChg>
        <pc:picChg chg="mod topLvl">
          <ac:chgData name="José Tomás Lima de Abreu" userId="62edb61e-85a8-48fa-98cf-118216d76c66" providerId="ADAL" clId="{B333A05D-3D36-4B4F-8BCD-CFFDE9CA089F}" dt="2022-06-21T09:22:53.915" v="704" actId="165"/>
          <ac:picMkLst>
            <pc:docMk/>
            <pc:sldMk cId="2364074642" sldId="359"/>
            <ac:picMk id="14" creationId="{297CB0F6-FE2C-49FF-A0B7-6D442B07C757}"/>
          </ac:picMkLst>
        </pc:picChg>
      </pc:sldChg>
      <pc:sldChg chg="del">
        <pc:chgData name="José Tomás Lima de Abreu" userId="62edb61e-85a8-48fa-98cf-118216d76c66" providerId="ADAL" clId="{B333A05D-3D36-4B4F-8BCD-CFFDE9CA089F}" dt="2022-06-21T12:53:48.385" v="2900" actId="47"/>
        <pc:sldMkLst>
          <pc:docMk/>
          <pc:sldMk cId="1756484730" sldId="361"/>
        </pc:sldMkLst>
      </pc:sldChg>
      <pc:sldChg chg="del">
        <pc:chgData name="José Tomás Lima de Abreu" userId="62edb61e-85a8-48fa-98cf-118216d76c66" providerId="ADAL" clId="{B333A05D-3D36-4B4F-8BCD-CFFDE9CA089F}" dt="2022-06-21T09:40:44.824" v="1008" actId="47"/>
        <pc:sldMkLst>
          <pc:docMk/>
          <pc:sldMk cId="2298053384" sldId="362"/>
        </pc:sldMkLst>
      </pc:sldChg>
      <pc:sldChg chg="mod modShow">
        <pc:chgData name="José Tomás Lima de Abreu" userId="62edb61e-85a8-48fa-98cf-118216d76c66" providerId="ADAL" clId="{B333A05D-3D36-4B4F-8BCD-CFFDE9CA089F}" dt="2022-06-21T20:59:48.950" v="3859" actId="729"/>
        <pc:sldMkLst>
          <pc:docMk/>
          <pc:sldMk cId="3682365103" sldId="363"/>
        </pc:sldMkLst>
      </pc:sldChg>
      <pc:sldChg chg="modSp add del mod">
        <pc:chgData name="José Tomás Lima de Abreu" userId="62edb61e-85a8-48fa-98cf-118216d76c66" providerId="ADAL" clId="{B333A05D-3D36-4B4F-8BCD-CFFDE9CA089F}" dt="2022-06-21T10:37:46.908" v="1254" actId="47"/>
        <pc:sldMkLst>
          <pc:docMk/>
          <pc:sldMk cId="74175945" sldId="364"/>
        </pc:sldMkLst>
        <pc:spChg chg="mod">
          <ac:chgData name="José Tomás Lima de Abreu" userId="62edb61e-85a8-48fa-98cf-118216d76c66" providerId="ADAL" clId="{B333A05D-3D36-4B4F-8BCD-CFFDE9CA089F}" dt="2022-06-21T10:37:29.434" v="1253" actId="20577"/>
          <ac:spMkLst>
            <pc:docMk/>
            <pc:sldMk cId="74175945" sldId="364"/>
            <ac:spMk id="12" creationId="{ED6E4DEC-D490-418D-A264-C896AAD2E9D1}"/>
          </ac:spMkLst>
        </pc:spChg>
      </pc:sldChg>
      <pc:sldChg chg="del">
        <pc:chgData name="José Tomás Lima de Abreu" userId="62edb61e-85a8-48fa-98cf-118216d76c66" providerId="ADAL" clId="{B333A05D-3D36-4B4F-8BCD-CFFDE9CA089F}" dt="2022-06-21T10:18:38.736" v="1024" actId="2696"/>
        <pc:sldMkLst>
          <pc:docMk/>
          <pc:sldMk cId="3345123550" sldId="364"/>
        </pc:sldMkLst>
      </pc:sldChg>
      <pc:sldChg chg="addSp delSp modSp add mod ord">
        <pc:chgData name="José Tomás Lima de Abreu" userId="62edb61e-85a8-48fa-98cf-118216d76c66" providerId="ADAL" clId="{B333A05D-3D36-4B4F-8BCD-CFFDE9CA089F}" dt="2022-06-21T17:56:13.409" v="3761" actId="20577"/>
        <pc:sldMkLst>
          <pc:docMk/>
          <pc:sldMk cId="25013670" sldId="365"/>
        </pc:sldMkLst>
        <pc:spChg chg="mod">
          <ac:chgData name="José Tomás Lima de Abreu" userId="62edb61e-85a8-48fa-98cf-118216d76c66" providerId="ADAL" clId="{B333A05D-3D36-4B4F-8BCD-CFFDE9CA089F}" dt="2022-06-21T09:41:40.172" v="1013"/>
          <ac:spMkLst>
            <pc:docMk/>
            <pc:sldMk cId="25013670" sldId="365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1:12.119" v="3079" actId="20577"/>
          <ac:spMkLst>
            <pc:docMk/>
            <pc:sldMk cId="25013670" sldId="365"/>
            <ac:spMk id="9" creationId="{14F408BE-F6F7-4911-B97C-1DD11667FF5E}"/>
          </ac:spMkLst>
        </pc:spChg>
        <pc:spChg chg="del mod">
          <ac:chgData name="José Tomás Lima de Abreu" userId="62edb61e-85a8-48fa-98cf-118216d76c66" providerId="ADAL" clId="{B333A05D-3D36-4B4F-8BCD-CFFDE9CA089F}" dt="2022-06-20T22:20:34.134" v="103" actId="478"/>
          <ac:spMkLst>
            <pc:docMk/>
            <pc:sldMk cId="25013670" sldId="365"/>
            <ac:spMk id="13" creationId="{DD2AC9DF-A4D0-4C0E-868B-4C7B75A2485F}"/>
          </ac:spMkLst>
        </pc:spChg>
        <pc:spChg chg="add mod">
          <ac:chgData name="José Tomás Lima de Abreu" userId="62edb61e-85a8-48fa-98cf-118216d76c66" providerId="ADAL" clId="{B333A05D-3D36-4B4F-8BCD-CFFDE9CA089F}" dt="2022-06-21T17:56:13.409" v="3761" actId="20577"/>
          <ac:spMkLst>
            <pc:docMk/>
            <pc:sldMk cId="25013670" sldId="365"/>
            <ac:spMk id="14" creationId="{D4F06F7B-304B-7D32-2DAA-30EB3ADFFC21}"/>
          </ac:spMkLst>
        </pc:spChg>
        <pc:spChg chg="mod">
          <ac:chgData name="José Tomás Lima de Abreu" userId="62edb61e-85a8-48fa-98cf-118216d76c66" providerId="ADAL" clId="{B333A05D-3D36-4B4F-8BCD-CFFDE9CA089F}" dt="2022-06-21T08:35:01.280" v="119" actId="1076"/>
          <ac:spMkLst>
            <pc:docMk/>
            <pc:sldMk cId="25013670" sldId="365"/>
            <ac:spMk id="19" creationId="{5EDC35E7-095C-4A4A-B089-F60822704D6B}"/>
          </ac:spMkLst>
        </pc:spChg>
        <pc:spChg chg="mod">
          <ac:chgData name="José Tomás Lima de Abreu" userId="62edb61e-85a8-48fa-98cf-118216d76c66" providerId="ADAL" clId="{B333A05D-3D36-4B4F-8BCD-CFFDE9CA089F}" dt="2022-06-21T08:35:01.280" v="119" actId="1076"/>
          <ac:spMkLst>
            <pc:docMk/>
            <pc:sldMk cId="25013670" sldId="365"/>
            <ac:spMk id="21" creationId="{F336B245-47F8-49C9-8E1E-D5B8FF91B1F9}"/>
          </ac:spMkLst>
        </pc:spChg>
        <pc:spChg chg="mod">
          <ac:chgData name="José Tomás Lima de Abreu" userId="62edb61e-85a8-48fa-98cf-118216d76c66" providerId="ADAL" clId="{B333A05D-3D36-4B4F-8BCD-CFFDE9CA089F}" dt="2022-06-21T08:35:01.280" v="119" actId="1076"/>
          <ac:spMkLst>
            <pc:docMk/>
            <pc:sldMk cId="25013670" sldId="365"/>
            <ac:spMk id="22" creationId="{FA57F61F-5E3A-4D68-BD79-1EC34F8C14FF}"/>
          </ac:spMkLst>
        </pc:spChg>
        <pc:grpChg chg="del">
          <ac:chgData name="José Tomás Lima de Abreu" userId="62edb61e-85a8-48fa-98cf-118216d76c66" providerId="ADAL" clId="{B333A05D-3D36-4B4F-8BCD-CFFDE9CA089F}" dt="2022-06-20T22:14:43.751" v="5" actId="478"/>
          <ac:grpSpMkLst>
            <pc:docMk/>
            <pc:sldMk cId="25013670" sldId="365"/>
            <ac:grpSpMk id="5" creationId="{F7F4652B-65B7-4389-98A6-31A55781110B}"/>
          </ac:grpSpMkLst>
        </pc:grpChg>
        <pc:picChg chg="add mod">
          <ac:chgData name="José Tomás Lima de Abreu" userId="62edb61e-85a8-48fa-98cf-118216d76c66" providerId="ADAL" clId="{B333A05D-3D36-4B4F-8BCD-CFFDE9CA089F}" dt="2022-06-21T08:35:01.280" v="119" actId="1076"/>
          <ac:picMkLst>
            <pc:docMk/>
            <pc:sldMk cId="25013670" sldId="365"/>
            <ac:picMk id="15" creationId="{93BD3F61-C387-EAAA-7B66-0B2064178105}"/>
          </ac:picMkLst>
        </pc:picChg>
        <pc:picChg chg="add mod">
          <ac:chgData name="José Tomás Lima de Abreu" userId="62edb61e-85a8-48fa-98cf-118216d76c66" providerId="ADAL" clId="{B333A05D-3D36-4B4F-8BCD-CFFDE9CA089F}" dt="2022-06-21T08:35:01.280" v="119" actId="1076"/>
          <ac:picMkLst>
            <pc:docMk/>
            <pc:sldMk cId="25013670" sldId="365"/>
            <ac:picMk id="17" creationId="{6B3A823F-F506-40D2-C7E5-AF0263F9C900}"/>
          </ac:picMkLst>
        </pc:picChg>
        <pc:picChg chg="add mod">
          <ac:chgData name="José Tomás Lima de Abreu" userId="62edb61e-85a8-48fa-98cf-118216d76c66" providerId="ADAL" clId="{B333A05D-3D36-4B4F-8BCD-CFFDE9CA089F}" dt="2022-06-21T08:35:01.280" v="119" actId="1076"/>
          <ac:picMkLst>
            <pc:docMk/>
            <pc:sldMk cId="25013670" sldId="365"/>
            <ac:picMk id="20" creationId="{02A2B691-4495-1AEE-BE6E-EB3956634A5A}"/>
          </ac:picMkLst>
        </pc:picChg>
      </pc:sldChg>
      <pc:sldChg chg="addSp delSp modSp add mod ord">
        <pc:chgData name="José Tomás Lima de Abreu" userId="62edb61e-85a8-48fa-98cf-118216d76c66" providerId="ADAL" clId="{B333A05D-3D36-4B4F-8BCD-CFFDE9CA089F}" dt="2022-06-21T17:56:20.998" v="3763" actId="20577"/>
        <pc:sldMkLst>
          <pc:docMk/>
          <pc:sldMk cId="2627734175" sldId="366"/>
        </pc:sldMkLst>
        <pc:spChg chg="mod">
          <ac:chgData name="José Tomás Lima de Abreu" userId="62edb61e-85a8-48fa-98cf-118216d76c66" providerId="ADAL" clId="{B333A05D-3D36-4B4F-8BCD-CFFDE9CA089F}" dt="2022-06-21T09:41:47.003" v="1014"/>
          <ac:spMkLst>
            <pc:docMk/>
            <pc:sldMk cId="2627734175" sldId="366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1:43.793" v="3105" actId="20577"/>
          <ac:spMkLst>
            <pc:docMk/>
            <pc:sldMk cId="2627734175" sldId="366"/>
            <ac:spMk id="9" creationId="{14F408BE-F6F7-4911-B97C-1DD11667FF5E}"/>
          </ac:spMkLst>
        </pc:spChg>
        <pc:spChg chg="add mod">
          <ac:chgData name="José Tomás Lima de Abreu" userId="62edb61e-85a8-48fa-98cf-118216d76c66" providerId="ADAL" clId="{B333A05D-3D36-4B4F-8BCD-CFFDE9CA089F}" dt="2022-06-21T17:56:20.998" v="3763" actId="20577"/>
          <ac:spMkLst>
            <pc:docMk/>
            <pc:sldMk cId="2627734175" sldId="366"/>
            <ac:spMk id="15" creationId="{DA54D1C1-D0FA-95F3-447B-F22BC4DC9D52}"/>
          </ac:spMkLst>
        </pc:spChg>
        <pc:picChg chg="add mod ord">
          <ac:chgData name="José Tomás Lima de Abreu" userId="62edb61e-85a8-48fa-98cf-118216d76c66" providerId="ADAL" clId="{B333A05D-3D36-4B4F-8BCD-CFFDE9CA089F}" dt="2022-06-20T22:20:09.469" v="85" actId="167"/>
          <ac:picMkLst>
            <pc:docMk/>
            <pc:sldMk cId="2627734175" sldId="366"/>
            <ac:picMk id="6" creationId="{EDB9D73E-6F85-D4B1-18EF-7D97A77E8DB7}"/>
          </ac:picMkLst>
        </pc:picChg>
        <pc:picChg chg="add mod ord">
          <ac:chgData name="José Tomás Lima de Abreu" userId="62edb61e-85a8-48fa-98cf-118216d76c66" providerId="ADAL" clId="{B333A05D-3D36-4B4F-8BCD-CFFDE9CA089F}" dt="2022-06-20T22:20:09.469" v="85" actId="167"/>
          <ac:picMkLst>
            <pc:docMk/>
            <pc:sldMk cId="2627734175" sldId="366"/>
            <ac:picMk id="8" creationId="{0E745094-4684-D205-E4D0-0FDA55808839}"/>
          </ac:picMkLst>
        </pc:picChg>
        <pc:picChg chg="add mod ord">
          <ac:chgData name="José Tomás Lima de Abreu" userId="62edb61e-85a8-48fa-98cf-118216d76c66" providerId="ADAL" clId="{B333A05D-3D36-4B4F-8BCD-CFFDE9CA089F}" dt="2022-06-20T22:20:09.469" v="85" actId="167"/>
          <ac:picMkLst>
            <pc:docMk/>
            <pc:sldMk cId="2627734175" sldId="366"/>
            <ac:picMk id="14" creationId="{A4E4F22F-D55F-6A56-D52A-F0E47DC2B518}"/>
          </ac:picMkLst>
        </pc:picChg>
        <pc:picChg chg="add del">
          <ac:chgData name="José Tomás Lima de Abreu" userId="62edb61e-85a8-48fa-98cf-118216d76c66" providerId="ADAL" clId="{B333A05D-3D36-4B4F-8BCD-CFFDE9CA089F}" dt="2022-06-20T22:20:14.376" v="86" actId="478"/>
          <ac:picMkLst>
            <pc:docMk/>
            <pc:sldMk cId="2627734175" sldId="366"/>
            <ac:picMk id="15" creationId="{93BD3F61-C387-EAAA-7B66-0B2064178105}"/>
          </ac:picMkLst>
        </pc:picChg>
        <pc:picChg chg="add del">
          <ac:chgData name="José Tomás Lima de Abreu" userId="62edb61e-85a8-48fa-98cf-118216d76c66" providerId="ADAL" clId="{B333A05D-3D36-4B4F-8BCD-CFFDE9CA089F}" dt="2022-06-20T22:20:14.376" v="86" actId="478"/>
          <ac:picMkLst>
            <pc:docMk/>
            <pc:sldMk cId="2627734175" sldId="366"/>
            <ac:picMk id="17" creationId="{6B3A823F-F506-40D2-C7E5-AF0263F9C900}"/>
          </ac:picMkLst>
        </pc:picChg>
        <pc:picChg chg="del mod">
          <ac:chgData name="José Tomás Lima de Abreu" userId="62edb61e-85a8-48fa-98cf-118216d76c66" providerId="ADAL" clId="{B333A05D-3D36-4B4F-8BCD-CFFDE9CA089F}" dt="2022-06-20T22:20:14.376" v="86" actId="478"/>
          <ac:picMkLst>
            <pc:docMk/>
            <pc:sldMk cId="2627734175" sldId="366"/>
            <ac:picMk id="20" creationId="{02A2B691-4495-1AEE-BE6E-EB3956634A5A}"/>
          </ac:picMkLst>
        </pc:picChg>
      </pc:sldChg>
      <pc:sldChg chg="addSp delSp modSp add mod ord">
        <pc:chgData name="José Tomás Lima de Abreu" userId="62edb61e-85a8-48fa-98cf-118216d76c66" providerId="ADAL" clId="{B333A05D-3D36-4B4F-8BCD-CFFDE9CA089F}" dt="2022-06-21T17:56:24.470" v="3765" actId="20577"/>
        <pc:sldMkLst>
          <pc:docMk/>
          <pc:sldMk cId="3922023272" sldId="367"/>
        </pc:sldMkLst>
        <pc:spChg chg="mod">
          <ac:chgData name="José Tomás Lima de Abreu" userId="62edb61e-85a8-48fa-98cf-118216d76c66" providerId="ADAL" clId="{B333A05D-3D36-4B4F-8BCD-CFFDE9CA089F}" dt="2022-06-21T09:41:49.981" v="1015"/>
          <ac:spMkLst>
            <pc:docMk/>
            <pc:sldMk cId="3922023272" sldId="367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1:57.760" v="3129" actId="20577"/>
          <ac:spMkLst>
            <pc:docMk/>
            <pc:sldMk cId="3922023272" sldId="367"/>
            <ac:spMk id="9" creationId="{14F408BE-F6F7-4911-B97C-1DD11667FF5E}"/>
          </ac:spMkLst>
        </pc:spChg>
        <pc:spChg chg="add mod">
          <ac:chgData name="José Tomás Lima de Abreu" userId="62edb61e-85a8-48fa-98cf-118216d76c66" providerId="ADAL" clId="{B333A05D-3D36-4B4F-8BCD-CFFDE9CA089F}" dt="2022-06-21T17:56:24.470" v="3765" actId="20577"/>
          <ac:spMkLst>
            <pc:docMk/>
            <pc:sldMk cId="3922023272" sldId="367"/>
            <ac:spMk id="23" creationId="{0A2C67E4-217B-248E-A6BC-786650513359}"/>
          </ac:spMkLst>
        </pc:spChg>
        <pc:picChg chg="del">
          <ac:chgData name="José Tomás Lima de Abreu" userId="62edb61e-85a8-48fa-98cf-118216d76c66" providerId="ADAL" clId="{B333A05D-3D36-4B4F-8BCD-CFFDE9CA089F}" dt="2022-06-21T08:37:14.285" v="148" actId="478"/>
          <ac:picMkLst>
            <pc:docMk/>
            <pc:sldMk cId="3922023272" sldId="367"/>
            <ac:picMk id="6" creationId="{EDB9D73E-6F85-D4B1-18EF-7D97A77E8DB7}"/>
          </ac:picMkLst>
        </pc:picChg>
        <pc:picChg chg="add mod ord">
          <ac:chgData name="José Tomás Lima de Abreu" userId="62edb61e-85a8-48fa-98cf-118216d76c66" providerId="ADAL" clId="{B333A05D-3D36-4B4F-8BCD-CFFDE9CA089F}" dt="2022-06-21T08:37:12.127" v="147" actId="167"/>
          <ac:picMkLst>
            <pc:docMk/>
            <pc:sldMk cId="3922023272" sldId="367"/>
            <ac:picMk id="7" creationId="{F333DA56-C493-8BDE-EFE9-E91FB3FEA476}"/>
          </ac:picMkLst>
        </pc:picChg>
        <pc:picChg chg="add del">
          <ac:chgData name="José Tomás Lima de Abreu" userId="62edb61e-85a8-48fa-98cf-118216d76c66" providerId="ADAL" clId="{B333A05D-3D36-4B4F-8BCD-CFFDE9CA089F}" dt="2022-06-21T08:37:14.285" v="148" actId="478"/>
          <ac:picMkLst>
            <pc:docMk/>
            <pc:sldMk cId="3922023272" sldId="367"/>
            <ac:picMk id="8" creationId="{0E745094-4684-D205-E4D0-0FDA55808839}"/>
          </ac:picMkLst>
        </pc:picChg>
        <pc:picChg chg="del">
          <ac:chgData name="José Tomás Lima de Abreu" userId="62edb61e-85a8-48fa-98cf-118216d76c66" providerId="ADAL" clId="{B333A05D-3D36-4B4F-8BCD-CFFDE9CA089F}" dt="2022-06-21T08:37:14.285" v="148" actId="478"/>
          <ac:picMkLst>
            <pc:docMk/>
            <pc:sldMk cId="3922023272" sldId="367"/>
            <ac:picMk id="14" creationId="{A4E4F22F-D55F-6A56-D52A-F0E47DC2B518}"/>
          </ac:picMkLst>
        </pc:picChg>
        <pc:picChg chg="add mod ord">
          <ac:chgData name="José Tomás Lima de Abreu" userId="62edb61e-85a8-48fa-98cf-118216d76c66" providerId="ADAL" clId="{B333A05D-3D36-4B4F-8BCD-CFFDE9CA089F}" dt="2022-06-21T08:37:12.127" v="147" actId="167"/>
          <ac:picMkLst>
            <pc:docMk/>
            <pc:sldMk cId="3922023272" sldId="367"/>
            <ac:picMk id="15" creationId="{4B6F2A66-718F-8784-54B4-93C729A2F974}"/>
          </ac:picMkLst>
        </pc:picChg>
        <pc:picChg chg="add mod ord">
          <ac:chgData name="José Tomás Lima de Abreu" userId="62edb61e-85a8-48fa-98cf-118216d76c66" providerId="ADAL" clId="{B333A05D-3D36-4B4F-8BCD-CFFDE9CA089F}" dt="2022-06-21T08:37:12.127" v="147" actId="167"/>
          <ac:picMkLst>
            <pc:docMk/>
            <pc:sldMk cId="3922023272" sldId="367"/>
            <ac:picMk id="17" creationId="{FA606599-2DEB-F0C3-EECE-AB00C15AAAE8}"/>
          </ac:picMkLst>
        </pc:picChg>
      </pc:sldChg>
      <pc:sldChg chg="addSp delSp modSp add mod ord">
        <pc:chgData name="José Tomás Lima de Abreu" userId="62edb61e-85a8-48fa-98cf-118216d76c66" providerId="ADAL" clId="{B333A05D-3D36-4B4F-8BCD-CFFDE9CA089F}" dt="2022-06-21T20:59:29.258" v="3857" actId="207"/>
        <pc:sldMkLst>
          <pc:docMk/>
          <pc:sldMk cId="440831195" sldId="368"/>
        </pc:sldMkLst>
        <pc:spChg chg="mod">
          <ac:chgData name="José Tomás Lima de Abreu" userId="62edb61e-85a8-48fa-98cf-118216d76c66" providerId="ADAL" clId="{B333A05D-3D36-4B4F-8BCD-CFFDE9CA089F}" dt="2022-06-21T09:41:57.299" v="1016"/>
          <ac:spMkLst>
            <pc:docMk/>
            <pc:sldMk cId="440831195" sldId="368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2:11.513" v="3148" actId="20577"/>
          <ac:spMkLst>
            <pc:docMk/>
            <pc:sldMk cId="440831195" sldId="368"/>
            <ac:spMk id="9" creationId="{14F408BE-F6F7-4911-B97C-1DD11667FF5E}"/>
          </ac:spMkLst>
        </pc:spChg>
        <pc:spChg chg="mod">
          <ac:chgData name="José Tomás Lima de Abreu" userId="62edb61e-85a8-48fa-98cf-118216d76c66" providerId="ADAL" clId="{B333A05D-3D36-4B4F-8BCD-CFFDE9CA089F}" dt="2022-06-21T20:59:29.258" v="3857" actId="207"/>
          <ac:spMkLst>
            <pc:docMk/>
            <pc:sldMk cId="440831195" sldId="368"/>
            <ac:spMk id="13" creationId="{DD2AC9DF-A4D0-4C0E-868B-4C7B75A2485F}"/>
          </ac:spMkLst>
        </pc:spChg>
        <pc:spChg chg="add mod">
          <ac:chgData name="José Tomás Lima de Abreu" userId="62edb61e-85a8-48fa-98cf-118216d76c66" providerId="ADAL" clId="{B333A05D-3D36-4B4F-8BCD-CFFDE9CA089F}" dt="2022-06-21T17:56:28.233" v="3767" actId="20577"/>
          <ac:spMkLst>
            <pc:docMk/>
            <pc:sldMk cId="440831195" sldId="368"/>
            <ac:spMk id="25" creationId="{F4AE0413-94BE-0CEF-6C7D-C2BBA377F5A6}"/>
          </ac:spMkLst>
        </pc:spChg>
        <pc:picChg chg="del">
          <ac:chgData name="José Tomás Lima de Abreu" userId="62edb61e-85a8-48fa-98cf-118216d76c66" providerId="ADAL" clId="{B333A05D-3D36-4B4F-8BCD-CFFDE9CA089F}" dt="2022-06-21T13:03:53.308" v="3172" actId="478"/>
          <ac:picMkLst>
            <pc:docMk/>
            <pc:sldMk cId="440831195" sldId="368"/>
            <ac:picMk id="7" creationId="{F333DA56-C493-8BDE-EFE9-E91FB3FEA476}"/>
          </ac:picMkLst>
        </pc:picChg>
        <pc:picChg chg="del">
          <ac:chgData name="José Tomás Lima de Abreu" userId="62edb61e-85a8-48fa-98cf-118216d76c66" providerId="ADAL" clId="{B333A05D-3D36-4B4F-8BCD-CFFDE9CA089F}" dt="2022-06-21T13:03:53.308" v="3172" actId="478"/>
          <ac:picMkLst>
            <pc:docMk/>
            <pc:sldMk cId="440831195" sldId="368"/>
            <ac:picMk id="15" creationId="{4B6F2A66-718F-8784-54B4-93C729A2F974}"/>
          </ac:picMkLst>
        </pc:picChg>
        <pc:picChg chg="add mod ord">
          <ac:chgData name="José Tomás Lima de Abreu" userId="62edb61e-85a8-48fa-98cf-118216d76c66" providerId="ADAL" clId="{B333A05D-3D36-4B4F-8BCD-CFFDE9CA089F}" dt="2022-06-21T13:03:50.869" v="3171" actId="167"/>
          <ac:picMkLst>
            <pc:docMk/>
            <pc:sldMk cId="440831195" sldId="368"/>
            <ac:picMk id="16" creationId="{EE618910-B86C-1539-B0C1-56053DFE7B7B}"/>
          </ac:picMkLst>
        </pc:picChg>
        <pc:picChg chg="del">
          <ac:chgData name="José Tomás Lima de Abreu" userId="62edb61e-85a8-48fa-98cf-118216d76c66" providerId="ADAL" clId="{B333A05D-3D36-4B4F-8BCD-CFFDE9CA089F}" dt="2022-06-21T13:03:53.308" v="3172" actId="478"/>
          <ac:picMkLst>
            <pc:docMk/>
            <pc:sldMk cId="440831195" sldId="368"/>
            <ac:picMk id="17" creationId="{FA606599-2DEB-F0C3-EECE-AB00C15AAAE8}"/>
          </ac:picMkLst>
        </pc:picChg>
        <pc:picChg chg="add mod ord">
          <ac:chgData name="José Tomás Lima de Abreu" userId="62edb61e-85a8-48fa-98cf-118216d76c66" providerId="ADAL" clId="{B333A05D-3D36-4B4F-8BCD-CFFDE9CA089F}" dt="2022-06-21T13:03:50.869" v="3171" actId="167"/>
          <ac:picMkLst>
            <pc:docMk/>
            <pc:sldMk cId="440831195" sldId="368"/>
            <ac:picMk id="20" creationId="{08751A04-F864-E90D-F9AA-EFCE028145C9}"/>
          </ac:picMkLst>
        </pc:picChg>
        <pc:picChg chg="add mod ord">
          <ac:chgData name="José Tomás Lima de Abreu" userId="62edb61e-85a8-48fa-98cf-118216d76c66" providerId="ADAL" clId="{B333A05D-3D36-4B4F-8BCD-CFFDE9CA089F}" dt="2022-06-21T13:03:50.869" v="3171" actId="167"/>
          <ac:picMkLst>
            <pc:docMk/>
            <pc:sldMk cId="440831195" sldId="368"/>
            <ac:picMk id="24" creationId="{5159F47A-F6E3-FBC9-3701-84BED64F95F6}"/>
          </ac:picMkLst>
        </pc:picChg>
        <pc:cxnChg chg="add del mod">
          <ac:chgData name="José Tomás Lima de Abreu" userId="62edb61e-85a8-48fa-98cf-118216d76c66" providerId="ADAL" clId="{B333A05D-3D36-4B4F-8BCD-CFFDE9CA089F}" dt="2022-06-21T13:03:55.174" v="3174" actId="478"/>
          <ac:cxnSpMkLst>
            <pc:docMk/>
            <pc:sldMk cId="440831195" sldId="368"/>
            <ac:cxnSpMk id="6" creationId="{D8A50A09-5F57-DAFE-9AF1-A66CDD19A6A7}"/>
          </ac:cxnSpMkLst>
        </pc:cxnChg>
        <pc:cxnChg chg="add del mod">
          <ac:chgData name="José Tomás Lima de Abreu" userId="62edb61e-85a8-48fa-98cf-118216d76c66" providerId="ADAL" clId="{B333A05D-3D36-4B4F-8BCD-CFFDE9CA089F}" dt="2022-06-21T13:03:54.375" v="3173" actId="478"/>
          <ac:cxnSpMkLst>
            <pc:docMk/>
            <pc:sldMk cId="440831195" sldId="368"/>
            <ac:cxnSpMk id="12" creationId="{9D913904-BB99-BD3A-9306-3B559D3243A8}"/>
          </ac:cxnSpMkLst>
        </pc:cxnChg>
      </pc:sldChg>
      <pc:sldChg chg="delSp modSp add del mod">
        <pc:chgData name="José Tomás Lima de Abreu" userId="62edb61e-85a8-48fa-98cf-118216d76c66" providerId="ADAL" clId="{B333A05D-3D36-4B4F-8BCD-CFFDE9CA089F}" dt="2022-06-21T08:43:36.216" v="278" actId="47"/>
        <pc:sldMkLst>
          <pc:docMk/>
          <pc:sldMk cId="4098401734" sldId="369"/>
        </pc:sldMkLst>
        <pc:spChg chg="mod">
          <ac:chgData name="José Tomás Lima de Abreu" userId="62edb61e-85a8-48fa-98cf-118216d76c66" providerId="ADAL" clId="{B333A05D-3D36-4B4F-8BCD-CFFDE9CA089F}" dt="2022-06-21T08:39:17.891" v="179" actId="1076"/>
          <ac:spMkLst>
            <pc:docMk/>
            <pc:sldMk cId="4098401734" sldId="369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09.776" v="236" actId="1076"/>
          <ac:spMkLst>
            <pc:docMk/>
            <pc:sldMk cId="4098401734" sldId="369"/>
            <ac:spMk id="6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1:09.959" v="227" actId="1076"/>
          <ac:spMkLst>
            <pc:docMk/>
            <pc:sldMk cId="4098401734" sldId="369"/>
            <ac:spMk id="8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13.680" v="237" actId="1076"/>
          <ac:spMkLst>
            <pc:docMk/>
            <pc:sldMk cId="4098401734" sldId="369"/>
            <ac:spMk id="9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21.200" v="239" actId="1076"/>
          <ac:spMkLst>
            <pc:docMk/>
            <pc:sldMk cId="4098401734" sldId="369"/>
            <ac:spMk id="11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0:17.437" v="222" actId="478"/>
          <ac:spMkLst>
            <pc:docMk/>
            <pc:sldMk cId="4098401734" sldId="369"/>
            <ac:spMk id="14" creationId="{41D61662-6350-4633-ACE9-26E76153CFB7}"/>
          </ac:spMkLst>
        </pc:spChg>
        <pc:spChg chg="del">
          <ac:chgData name="José Tomás Lima de Abreu" userId="62edb61e-85a8-48fa-98cf-118216d76c66" providerId="ADAL" clId="{B333A05D-3D36-4B4F-8BCD-CFFDE9CA089F}" dt="2022-06-21T08:40:17.437" v="222" actId="478"/>
          <ac:spMkLst>
            <pc:docMk/>
            <pc:sldMk cId="4098401734" sldId="369"/>
            <ac:spMk id="15" creationId="{F10673C6-84CF-4377-B6F3-65C29DC577E4}"/>
          </ac:spMkLst>
        </pc:spChg>
        <pc:spChg chg="mod">
          <ac:chgData name="José Tomás Lima de Abreu" userId="62edb61e-85a8-48fa-98cf-118216d76c66" providerId="ADAL" clId="{B333A05D-3D36-4B4F-8BCD-CFFDE9CA089F}" dt="2022-06-21T08:42:18.102" v="238" actId="1076"/>
          <ac:spMkLst>
            <pc:docMk/>
            <pc:sldMk cId="4098401734" sldId="369"/>
            <ac:spMk id="16" creationId="{8E492B73-E8A5-440E-A595-B38F7A328B4B}"/>
          </ac:spMkLst>
        </pc:spChg>
        <pc:spChg chg="mod">
          <ac:chgData name="José Tomás Lima de Abreu" userId="62edb61e-85a8-48fa-98cf-118216d76c66" providerId="ADAL" clId="{B333A05D-3D36-4B4F-8BCD-CFFDE9CA089F}" dt="2022-06-21T08:41:28.779" v="230" actId="465"/>
          <ac:spMkLst>
            <pc:docMk/>
            <pc:sldMk cId="4098401734" sldId="369"/>
            <ac:spMk id="18" creationId="{03928716-3E4C-43C3-8D26-FAAA54A02457}"/>
          </ac:spMkLst>
        </pc:spChg>
        <pc:spChg chg="mod">
          <ac:chgData name="José Tomás Lima de Abreu" userId="62edb61e-85a8-48fa-98cf-118216d76c66" providerId="ADAL" clId="{B333A05D-3D36-4B4F-8BCD-CFFDE9CA089F}" dt="2022-06-21T08:41:28.779" v="230" actId="465"/>
          <ac:spMkLst>
            <pc:docMk/>
            <pc:sldMk cId="4098401734" sldId="369"/>
            <ac:spMk id="19" creationId="{7C8CE8F6-8E7A-4E97-9D03-5BDC0F49BF1D}"/>
          </ac:spMkLst>
        </pc:spChg>
        <pc:spChg chg="mod">
          <ac:chgData name="José Tomás Lima de Abreu" userId="62edb61e-85a8-48fa-98cf-118216d76c66" providerId="ADAL" clId="{B333A05D-3D36-4B4F-8BCD-CFFDE9CA089F}" dt="2022-06-21T08:41:04.352" v="226" actId="1076"/>
          <ac:spMkLst>
            <pc:docMk/>
            <pc:sldMk cId="4098401734" sldId="369"/>
            <ac:spMk id="20" creationId="{AAA25B02-4510-4EAF-B242-D0F4F8133F4B}"/>
          </ac:spMkLst>
        </pc:spChg>
        <pc:grpChg chg="mod">
          <ac:chgData name="José Tomás Lima de Abreu" userId="62edb61e-85a8-48fa-98cf-118216d76c66" providerId="ADAL" clId="{B333A05D-3D36-4B4F-8BCD-CFFDE9CA089F}" dt="2022-06-21T08:41:12.903" v="229" actId="1076"/>
          <ac:grpSpMkLst>
            <pc:docMk/>
            <pc:sldMk cId="4098401734" sldId="369"/>
            <ac:grpSpMk id="2" creationId="{00000000-0000-0000-0000-000000000000}"/>
          </ac:grpSpMkLst>
        </pc:grpChg>
      </pc:sldChg>
      <pc:sldChg chg="delSp modSp add del mod">
        <pc:chgData name="José Tomás Lima de Abreu" userId="62edb61e-85a8-48fa-98cf-118216d76c66" providerId="ADAL" clId="{B333A05D-3D36-4B4F-8BCD-CFFDE9CA089F}" dt="2022-06-21T09:01:17.079" v="427" actId="47"/>
        <pc:sldMkLst>
          <pc:docMk/>
          <pc:sldMk cId="564368913" sldId="370"/>
        </pc:sldMkLst>
        <pc:spChg chg="mod">
          <ac:chgData name="José Tomás Lima de Abreu" userId="62edb61e-85a8-48fa-98cf-118216d76c66" providerId="ADAL" clId="{B333A05D-3D36-4B4F-8BCD-CFFDE9CA089F}" dt="2022-06-21T08:42:32.655" v="253" actId="20577"/>
          <ac:spMkLst>
            <pc:docMk/>
            <pc:sldMk cId="564368913" sldId="370"/>
            <ac:spMk id="5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2:39.193" v="254" actId="478"/>
          <ac:spMkLst>
            <pc:docMk/>
            <pc:sldMk cId="564368913" sldId="370"/>
            <ac:spMk id="6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42:43.297" v="255" actId="478"/>
          <ac:spMkLst>
            <pc:docMk/>
            <pc:sldMk cId="564368913" sldId="370"/>
            <ac:spMk id="8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58.172" v="256" actId="1076"/>
          <ac:spMkLst>
            <pc:docMk/>
            <pc:sldMk cId="564368913" sldId="370"/>
            <ac:spMk id="9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58.172" v="256" actId="1076"/>
          <ac:spMkLst>
            <pc:docMk/>
            <pc:sldMk cId="564368913" sldId="370"/>
            <ac:spMk id="11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42:58.172" v="256" actId="1076"/>
          <ac:spMkLst>
            <pc:docMk/>
            <pc:sldMk cId="564368913" sldId="370"/>
            <ac:spMk id="16" creationId="{8E492B73-E8A5-440E-A595-B38F7A328B4B}"/>
          </ac:spMkLst>
        </pc:spChg>
        <pc:spChg chg="mod">
          <ac:chgData name="José Tomás Lima de Abreu" userId="62edb61e-85a8-48fa-98cf-118216d76c66" providerId="ADAL" clId="{B333A05D-3D36-4B4F-8BCD-CFFDE9CA089F}" dt="2022-06-21T08:43:04.575" v="258" actId="20577"/>
          <ac:spMkLst>
            <pc:docMk/>
            <pc:sldMk cId="564368913" sldId="370"/>
            <ac:spMk id="18" creationId="{03928716-3E4C-43C3-8D26-FAAA54A02457}"/>
          </ac:spMkLst>
        </pc:spChg>
        <pc:spChg chg="mod">
          <ac:chgData name="José Tomás Lima de Abreu" userId="62edb61e-85a8-48fa-98cf-118216d76c66" providerId="ADAL" clId="{B333A05D-3D36-4B4F-8BCD-CFFDE9CA089F}" dt="2022-06-21T08:43:06.200" v="260" actId="20577"/>
          <ac:spMkLst>
            <pc:docMk/>
            <pc:sldMk cId="564368913" sldId="370"/>
            <ac:spMk id="19" creationId="{7C8CE8F6-8E7A-4E97-9D03-5BDC0F49BF1D}"/>
          </ac:spMkLst>
        </pc:spChg>
        <pc:spChg chg="mod">
          <ac:chgData name="José Tomás Lima de Abreu" userId="62edb61e-85a8-48fa-98cf-118216d76c66" providerId="ADAL" clId="{B333A05D-3D36-4B4F-8BCD-CFFDE9CA089F}" dt="2022-06-21T08:43:08.135" v="262" actId="20577"/>
          <ac:spMkLst>
            <pc:docMk/>
            <pc:sldMk cId="564368913" sldId="370"/>
            <ac:spMk id="20" creationId="{AAA25B02-4510-4EAF-B242-D0F4F8133F4B}"/>
          </ac:spMkLst>
        </pc:spChg>
      </pc:sldChg>
      <pc:sldChg chg="modSp add del mod">
        <pc:chgData name="José Tomás Lima de Abreu" userId="62edb61e-85a8-48fa-98cf-118216d76c66" providerId="ADAL" clId="{B333A05D-3D36-4B4F-8BCD-CFFDE9CA089F}" dt="2022-06-21T08:43:36.216" v="278" actId="47"/>
        <pc:sldMkLst>
          <pc:docMk/>
          <pc:sldMk cId="2149782255" sldId="371"/>
        </pc:sldMkLst>
        <pc:spChg chg="mod">
          <ac:chgData name="José Tomás Lima de Abreu" userId="62edb61e-85a8-48fa-98cf-118216d76c66" providerId="ADAL" clId="{B333A05D-3D36-4B4F-8BCD-CFFDE9CA089F}" dt="2022-06-21T08:43:15.990" v="275" actId="20577"/>
          <ac:spMkLst>
            <pc:docMk/>
            <pc:sldMk cId="2149782255" sldId="371"/>
            <ac:spMk id="5" creationId="{00000000-0000-0000-0000-000000000000}"/>
          </ac:spMkLst>
        </pc:spChg>
      </pc:sldChg>
      <pc:sldChg chg="addSp delSp modSp add mod ord">
        <pc:chgData name="José Tomás Lima de Abreu" userId="62edb61e-85a8-48fa-98cf-118216d76c66" providerId="ADAL" clId="{B333A05D-3D36-4B4F-8BCD-CFFDE9CA089F}" dt="2022-06-21T18:02:34.427" v="3784" actId="20577"/>
        <pc:sldMkLst>
          <pc:docMk/>
          <pc:sldMk cId="1182211362" sldId="372"/>
        </pc:sldMkLst>
        <pc:spChg chg="mod">
          <ac:chgData name="José Tomás Lima de Abreu" userId="62edb61e-85a8-48fa-98cf-118216d76c66" providerId="ADAL" clId="{B333A05D-3D36-4B4F-8BCD-CFFDE9CA089F}" dt="2022-06-21T08:46:37.868" v="307" actId="20577"/>
          <ac:spMkLst>
            <pc:docMk/>
            <pc:sldMk cId="1182211362" sldId="372"/>
            <ac:spMk id="2" creationId="{00000000-0000-0000-0000-000000000000}"/>
          </ac:spMkLst>
        </pc:spChg>
        <pc:spChg chg="add del mod">
          <ac:chgData name="José Tomás Lima de Abreu" userId="62edb61e-85a8-48fa-98cf-118216d76c66" providerId="ADAL" clId="{B333A05D-3D36-4B4F-8BCD-CFFDE9CA089F}" dt="2022-06-21T08:47:36.759" v="316" actId="20577"/>
          <ac:spMkLst>
            <pc:docMk/>
            <pc:sldMk cId="1182211362" sldId="372"/>
            <ac:spMk id="5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0:31:54.986" v="1199" actId="14100"/>
          <ac:spMkLst>
            <pc:docMk/>
            <pc:sldMk cId="1182211362" sldId="372"/>
            <ac:spMk id="8" creationId="{400FB8B4-AA9A-46E4-AB31-DC08F2DE76D8}"/>
          </ac:spMkLst>
        </pc:spChg>
        <pc:spChg chg="add del mod">
          <ac:chgData name="José Tomás Lima de Abreu" userId="62edb61e-85a8-48fa-98cf-118216d76c66" providerId="ADAL" clId="{B333A05D-3D36-4B4F-8BCD-CFFDE9CA089F}" dt="2022-06-21T10:20:34.146" v="1042" actId="21"/>
          <ac:spMkLst>
            <pc:docMk/>
            <pc:sldMk cId="1182211362" sldId="372"/>
            <ac:spMk id="12" creationId="{69DC9D83-3257-9A11-B0F5-086AF95DB999}"/>
          </ac:spMkLst>
        </pc:spChg>
        <pc:spChg chg="add mod">
          <ac:chgData name="José Tomás Lima de Abreu" userId="62edb61e-85a8-48fa-98cf-118216d76c66" providerId="ADAL" clId="{B333A05D-3D36-4B4F-8BCD-CFFDE9CA089F}" dt="2022-06-21T18:02:34.427" v="3784" actId="20577"/>
          <ac:spMkLst>
            <pc:docMk/>
            <pc:sldMk cId="1182211362" sldId="372"/>
            <ac:spMk id="13" creationId="{5EC7F2DE-AEF1-293B-A5A4-85338FC8A9C3}"/>
          </ac:spMkLst>
        </pc:spChg>
        <pc:spChg chg="add mod">
          <ac:chgData name="José Tomás Lima de Abreu" userId="62edb61e-85a8-48fa-98cf-118216d76c66" providerId="ADAL" clId="{B333A05D-3D36-4B4F-8BCD-CFFDE9CA089F}" dt="2022-06-21T10:30:25.574" v="1183" actId="14100"/>
          <ac:spMkLst>
            <pc:docMk/>
            <pc:sldMk cId="1182211362" sldId="372"/>
            <ac:spMk id="14" creationId="{E944D9F3-8858-63A4-BAC6-BC5FEB87B4F4}"/>
          </ac:spMkLst>
        </pc:spChg>
        <pc:spChg chg="add mod">
          <ac:chgData name="José Tomás Lima de Abreu" userId="62edb61e-85a8-48fa-98cf-118216d76c66" providerId="ADAL" clId="{B333A05D-3D36-4B4F-8BCD-CFFDE9CA089F}" dt="2022-06-21T10:32:56.083" v="1209" actId="14100"/>
          <ac:spMkLst>
            <pc:docMk/>
            <pc:sldMk cId="1182211362" sldId="372"/>
            <ac:spMk id="15" creationId="{9A839AAC-FE6C-354C-34A0-129D43CC6B56}"/>
          </ac:spMkLst>
        </pc:spChg>
        <pc:spChg chg="add mod">
          <ac:chgData name="José Tomás Lima de Abreu" userId="62edb61e-85a8-48fa-98cf-118216d76c66" providerId="ADAL" clId="{B333A05D-3D36-4B4F-8BCD-CFFDE9CA089F}" dt="2022-06-21T10:32:20.459" v="1203" actId="14100"/>
          <ac:spMkLst>
            <pc:docMk/>
            <pc:sldMk cId="1182211362" sldId="372"/>
            <ac:spMk id="16" creationId="{ADB56FA9-A481-0947-4017-02D626CDE5B9}"/>
          </ac:spMkLst>
        </pc:spChg>
        <pc:spChg chg="add del mod">
          <ac:chgData name="José Tomás Lima de Abreu" userId="62edb61e-85a8-48fa-98cf-118216d76c66" providerId="ADAL" clId="{B333A05D-3D36-4B4F-8BCD-CFFDE9CA089F}" dt="2022-06-21T10:32:51.271" v="1208" actId="478"/>
          <ac:spMkLst>
            <pc:docMk/>
            <pc:sldMk cId="1182211362" sldId="372"/>
            <ac:spMk id="17" creationId="{A0965C03-F4A9-AD0A-768F-24D10A0544FE}"/>
          </ac:spMkLst>
        </pc:spChg>
        <pc:spChg chg="add mod">
          <ac:chgData name="José Tomás Lima de Abreu" userId="62edb61e-85a8-48fa-98cf-118216d76c66" providerId="ADAL" clId="{B333A05D-3D36-4B4F-8BCD-CFFDE9CA089F}" dt="2022-06-21T10:32:34.562" v="1207" actId="14100"/>
          <ac:spMkLst>
            <pc:docMk/>
            <pc:sldMk cId="1182211362" sldId="372"/>
            <ac:spMk id="18" creationId="{3714BCA8-E272-2856-9065-1E6BA229F895}"/>
          </ac:spMkLst>
        </pc:spChg>
        <pc:spChg chg="add del mod">
          <ac:chgData name="José Tomás Lima de Abreu" userId="62edb61e-85a8-48fa-98cf-118216d76c66" providerId="ADAL" clId="{B333A05D-3D36-4B4F-8BCD-CFFDE9CA089F}" dt="2022-06-21T10:32:18.032" v="1202" actId="478"/>
          <ac:spMkLst>
            <pc:docMk/>
            <pc:sldMk cId="1182211362" sldId="372"/>
            <ac:spMk id="19" creationId="{458B2178-776D-AFE2-9D54-8B60356859B4}"/>
          </ac:spMkLst>
        </pc:spChg>
        <pc:spChg chg="add mod">
          <ac:chgData name="José Tomás Lima de Abreu" userId="62edb61e-85a8-48fa-98cf-118216d76c66" providerId="ADAL" clId="{B333A05D-3D36-4B4F-8BCD-CFFDE9CA089F}" dt="2022-06-21T10:33:08.683" v="1211" actId="14100"/>
          <ac:spMkLst>
            <pc:docMk/>
            <pc:sldMk cId="1182211362" sldId="372"/>
            <ac:spMk id="20" creationId="{F0FCB4E8-9639-09CD-8E17-B49506F7C0E6}"/>
          </ac:spMkLst>
        </pc:spChg>
        <pc:spChg chg="add mod">
          <ac:chgData name="José Tomás Lima de Abreu" userId="62edb61e-85a8-48fa-98cf-118216d76c66" providerId="ADAL" clId="{B333A05D-3D36-4B4F-8BCD-CFFDE9CA089F}" dt="2022-06-21T10:33:28.814" v="1217" actId="14100"/>
          <ac:spMkLst>
            <pc:docMk/>
            <pc:sldMk cId="1182211362" sldId="372"/>
            <ac:spMk id="21" creationId="{F2EF89D1-FB0D-CB3A-980A-9AC64B01F99D}"/>
          </ac:spMkLst>
        </pc:spChg>
        <pc:spChg chg="add mod">
          <ac:chgData name="José Tomás Lima de Abreu" userId="62edb61e-85a8-48fa-98cf-118216d76c66" providerId="ADAL" clId="{B333A05D-3D36-4B4F-8BCD-CFFDE9CA089F}" dt="2022-06-21T10:33:53.586" v="1222" actId="1036"/>
          <ac:spMkLst>
            <pc:docMk/>
            <pc:sldMk cId="1182211362" sldId="372"/>
            <ac:spMk id="22" creationId="{B45303C9-ED0F-07BE-4A2D-B60C013CF04E}"/>
          </ac:spMkLst>
        </pc:spChg>
        <pc:picChg chg="add mod">
          <ac:chgData name="José Tomás Lima de Abreu" userId="62edb61e-85a8-48fa-98cf-118216d76c66" providerId="ADAL" clId="{B333A05D-3D36-4B4F-8BCD-CFFDE9CA089F}" dt="2022-06-21T10:20:07.385" v="1035" actId="1076"/>
          <ac:picMkLst>
            <pc:docMk/>
            <pc:sldMk cId="1182211362" sldId="372"/>
            <ac:picMk id="7" creationId="{43A2D7E0-21F7-3C26-3F39-21200F471050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09:57.591" v="3228" actId="164"/>
        <pc:sldMkLst>
          <pc:docMk/>
          <pc:sldMk cId="163927108" sldId="373"/>
        </pc:sldMkLst>
        <pc:spChg chg="mod">
          <ac:chgData name="José Tomás Lima de Abreu" userId="62edb61e-85a8-48fa-98cf-118216d76c66" providerId="ADAL" clId="{B333A05D-3D36-4B4F-8BCD-CFFDE9CA089F}" dt="2022-06-21T08:48:55.056" v="326" actId="20577"/>
          <ac:spMkLst>
            <pc:docMk/>
            <pc:sldMk cId="163927108" sldId="373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8:00.046" v="3218" actId="123"/>
          <ac:spMkLst>
            <pc:docMk/>
            <pc:sldMk cId="163927108" sldId="373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0:42:31.298" v="1275" actId="14100"/>
          <ac:spMkLst>
            <pc:docMk/>
            <pc:sldMk cId="163927108" sldId="373"/>
            <ac:spMk id="11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3:09:57.591" v="3228" actId="164"/>
          <ac:spMkLst>
            <pc:docMk/>
            <pc:sldMk cId="163927108" sldId="373"/>
            <ac:spMk id="12" creationId="{6EEC1BDF-6191-9C39-CC7A-C755F21359C0}"/>
          </ac:spMkLst>
        </pc:spChg>
        <pc:grpChg chg="add mod">
          <ac:chgData name="José Tomás Lima de Abreu" userId="62edb61e-85a8-48fa-98cf-118216d76c66" providerId="ADAL" clId="{B333A05D-3D36-4B4F-8BCD-CFFDE9CA089F}" dt="2022-06-21T13:09:57.591" v="3228" actId="164"/>
          <ac:grpSpMkLst>
            <pc:docMk/>
            <pc:sldMk cId="163927108" sldId="373"/>
            <ac:grpSpMk id="9" creationId="{F7B60CFC-078C-EA93-440D-B8415F2C5155}"/>
          </ac:grpSpMkLst>
        </pc:grpChg>
        <pc:picChg chg="del">
          <ac:chgData name="José Tomás Lima de Abreu" userId="62edb61e-85a8-48fa-98cf-118216d76c66" providerId="ADAL" clId="{B333A05D-3D36-4B4F-8BCD-CFFDE9CA089F}" dt="2022-06-21T08:48:50.484" v="319" actId="478"/>
          <ac:picMkLst>
            <pc:docMk/>
            <pc:sldMk cId="163927108" sldId="373"/>
            <ac:picMk id="7" creationId="{43A2D7E0-21F7-3C26-3F39-21200F471050}"/>
          </ac:picMkLst>
        </pc:picChg>
        <pc:picChg chg="add mod">
          <ac:chgData name="José Tomás Lima de Abreu" userId="62edb61e-85a8-48fa-98cf-118216d76c66" providerId="ADAL" clId="{B333A05D-3D36-4B4F-8BCD-CFFDE9CA089F}" dt="2022-06-21T13:09:57.591" v="3228" actId="164"/>
          <ac:picMkLst>
            <pc:docMk/>
            <pc:sldMk cId="163927108" sldId="373"/>
            <ac:picMk id="8" creationId="{C77589F7-7166-CDFC-7490-70BE16B1C5A7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09:51.307" v="3227" actId="164"/>
        <pc:sldMkLst>
          <pc:docMk/>
          <pc:sldMk cId="3779067563" sldId="374"/>
        </pc:sldMkLst>
        <pc:spChg chg="mod">
          <ac:chgData name="José Tomás Lima de Abreu" userId="62edb61e-85a8-48fa-98cf-118216d76c66" providerId="ADAL" clId="{B333A05D-3D36-4B4F-8BCD-CFFDE9CA089F}" dt="2022-06-21T08:51:42.128" v="341" actId="20577"/>
          <ac:spMkLst>
            <pc:docMk/>
            <pc:sldMk cId="3779067563" sldId="374"/>
            <ac:spMk id="2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8:53:50.813" v="355" actId="478"/>
          <ac:spMkLst>
            <pc:docMk/>
            <pc:sldMk cId="3779067563" sldId="374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0:42:35.347" v="1276" actId="14100"/>
          <ac:spMkLst>
            <pc:docMk/>
            <pc:sldMk cId="3779067563" sldId="374"/>
            <ac:spMk id="11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3:09:51.307" v="3227" actId="164"/>
          <ac:spMkLst>
            <pc:docMk/>
            <pc:sldMk cId="3779067563" sldId="374"/>
            <ac:spMk id="13" creationId="{6FF14FD4-F62E-A0D8-4ED4-486BCFCF122E}"/>
          </ac:spMkLst>
        </pc:spChg>
        <pc:grpChg chg="add mod">
          <ac:chgData name="José Tomás Lima de Abreu" userId="62edb61e-85a8-48fa-98cf-118216d76c66" providerId="ADAL" clId="{B333A05D-3D36-4B4F-8BCD-CFFDE9CA089F}" dt="2022-06-21T13:09:51.307" v="3227" actId="164"/>
          <ac:grpSpMkLst>
            <pc:docMk/>
            <pc:sldMk cId="3779067563" sldId="374"/>
            <ac:grpSpMk id="14" creationId="{0D93785A-46A0-A975-4006-A156551B3452}"/>
          </ac:grpSpMkLst>
        </pc:grpChg>
        <pc:picChg chg="add del mod">
          <ac:chgData name="José Tomás Lima de Abreu" userId="62edb61e-85a8-48fa-98cf-118216d76c66" providerId="ADAL" clId="{B333A05D-3D36-4B4F-8BCD-CFFDE9CA089F}" dt="2022-06-21T08:51:51.446" v="343" actId="478"/>
          <ac:picMkLst>
            <pc:docMk/>
            <pc:sldMk cId="3779067563" sldId="374"/>
            <ac:picMk id="7" creationId="{0B8448FF-BB1D-44A3-CB8B-09A7F2B84EEF}"/>
          </ac:picMkLst>
        </pc:picChg>
        <pc:picChg chg="del">
          <ac:chgData name="José Tomás Lima de Abreu" userId="62edb61e-85a8-48fa-98cf-118216d76c66" providerId="ADAL" clId="{B333A05D-3D36-4B4F-8BCD-CFFDE9CA089F}" dt="2022-06-21T08:51:37.594" v="332" actId="478"/>
          <ac:picMkLst>
            <pc:docMk/>
            <pc:sldMk cId="3779067563" sldId="374"/>
            <ac:picMk id="8" creationId="{C77589F7-7166-CDFC-7490-70BE16B1C5A7}"/>
          </ac:picMkLst>
        </pc:picChg>
        <pc:picChg chg="add mod ord">
          <ac:chgData name="José Tomás Lima de Abreu" userId="62edb61e-85a8-48fa-98cf-118216d76c66" providerId="ADAL" clId="{B333A05D-3D36-4B4F-8BCD-CFFDE9CA089F}" dt="2022-06-21T13:09:51.307" v="3227" actId="164"/>
          <ac:picMkLst>
            <pc:docMk/>
            <pc:sldMk cId="3779067563" sldId="374"/>
            <ac:picMk id="12" creationId="{4DD17225-73F2-CF05-0831-7075A0A1558C}"/>
          </ac:picMkLst>
        </pc:picChg>
      </pc:sldChg>
      <pc:sldChg chg="add del ord">
        <pc:chgData name="José Tomás Lima de Abreu" userId="62edb61e-85a8-48fa-98cf-118216d76c66" providerId="ADAL" clId="{B333A05D-3D36-4B4F-8BCD-CFFDE9CA089F}" dt="2022-06-21T08:54:06.580" v="359" actId="47"/>
        <pc:sldMkLst>
          <pc:docMk/>
          <pc:sldMk cId="72858486" sldId="375"/>
        </pc:sldMkLst>
      </pc:sldChg>
      <pc:sldChg chg="addSp delSp modSp add mod">
        <pc:chgData name="José Tomás Lima de Abreu" userId="62edb61e-85a8-48fa-98cf-118216d76c66" providerId="ADAL" clId="{B333A05D-3D36-4B4F-8BCD-CFFDE9CA089F}" dt="2022-06-21T17:26:53.077" v="3365" actId="1076"/>
        <pc:sldMkLst>
          <pc:docMk/>
          <pc:sldMk cId="1329639458" sldId="375"/>
        </pc:sldMkLst>
        <pc:spChg chg="mod">
          <ac:chgData name="José Tomás Lima de Abreu" userId="62edb61e-85a8-48fa-98cf-118216d76c66" providerId="ADAL" clId="{B333A05D-3D36-4B4F-8BCD-CFFDE9CA089F}" dt="2022-06-21T08:54:11.908" v="365" actId="20577"/>
          <ac:spMkLst>
            <pc:docMk/>
            <pc:sldMk cId="1329639458" sldId="375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8:55:17.150" v="371" actId="14100"/>
          <ac:spMkLst>
            <pc:docMk/>
            <pc:sldMk cId="1329639458" sldId="375"/>
            <ac:spMk id="11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3:09:46.276" v="3226" actId="164"/>
          <ac:spMkLst>
            <pc:docMk/>
            <pc:sldMk cId="1329639458" sldId="375"/>
            <ac:spMk id="13" creationId="{637F7835-4336-0249-4185-3E2C870E9095}"/>
          </ac:spMkLst>
        </pc:spChg>
        <pc:grpChg chg="add mod">
          <ac:chgData name="José Tomás Lima de Abreu" userId="62edb61e-85a8-48fa-98cf-118216d76c66" providerId="ADAL" clId="{B333A05D-3D36-4B4F-8BCD-CFFDE9CA089F}" dt="2022-06-21T17:26:53.077" v="3365" actId="1076"/>
          <ac:grpSpMkLst>
            <pc:docMk/>
            <pc:sldMk cId="1329639458" sldId="375"/>
            <ac:grpSpMk id="7" creationId="{1B8C3BE5-A7D1-8AE9-7B8B-A2EB1364F026}"/>
          </ac:grpSpMkLst>
        </pc:grpChg>
        <pc:picChg chg="add mod">
          <ac:chgData name="José Tomás Lima de Abreu" userId="62edb61e-85a8-48fa-98cf-118216d76c66" providerId="ADAL" clId="{B333A05D-3D36-4B4F-8BCD-CFFDE9CA089F}" dt="2022-06-21T13:09:46.276" v="3226" actId="164"/>
          <ac:picMkLst>
            <pc:docMk/>
            <pc:sldMk cId="1329639458" sldId="375"/>
            <ac:picMk id="6" creationId="{F9BAFCCA-E039-4261-8560-BB631CA4EA98}"/>
          </ac:picMkLst>
        </pc:picChg>
        <pc:picChg chg="del">
          <ac:chgData name="José Tomás Lima de Abreu" userId="62edb61e-85a8-48fa-98cf-118216d76c66" providerId="ADAL" clId="{B333A05D-3D36-4B4F-8BCD-CFFDE9CA089F}" dt="2022-06-21T08:54:09.649" v="361" actId="478"/>
          <ac:picMkLst>
            <pc:docMk/>
            <pc:sldMk cId="1329639458" sldId="375"/>
            <ac:picMk id="12" creationId="{4DD17225-73F2-CF05-0831-7075A0A1558C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09:41.446" v="3225" actId="164"/>
        <pc:sldMkLst>
          <pc:docMk/>
          <pc:sldMk cId="2958165101" sldId="376"/>
        </pc:sldMkLst>
        <pc:spChg chg="mod">
          <ac:chgData name="José Tomás Lima de Abreu" userId="62edb61e-85a8-48fa-98cf-118216d76c66" providerId="ADAL" clId="{B333A05D-3D36-4B4F-8BCD-CFFDE9CA089F}" dt="2022-06-21T08:57:21.687" v="384" actId="20577"/>
          <ac:spMkLst>
            <pc:docMk/>
            <pc:sldMk cId="2958165101" sldId="376"/>
            <ac:spMk id="2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3:07:50.911" v="3217" actId="123"/>
          <ac:spMkLst>
            <pc:docMk/>
            <pc:sldMk cId="2958165101" sldId="376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3:09:41.446" v="3225" actId="164"/>
          <ac:spMkLst>
            <pc:docMk/>
            <pc:sldMk cId="2958165101" sldId="376"/>
            <ac:spMk id="15" creationId="{2F1EFCCA-651B-77DE-7D95-BB69789BF131}"/>
          </ac:spMkLst>
        </pc:spChg>
        <pc:grpChg chg="add mod">
          <ac:chgData name="José Tomás Lima de Abreu" userId="62edb61e-85a8-48fa-98cf-118216d76c66" providerId="ADAL" clId="{B333A05D-3D36-4B4F-8BCD-CFFDE9CA089F}" dt="2022-06-21T13:09:41.446" v="3225" actId="164"/>
          <ac:grpSpMkLst>
            <pc:docMk/>
            <pc:sldMk cId="2958165101" sldId="376"/>
            <ac:grpSpMk id="16" creationId="{B8834C72-9E9D-55D4-86AB-18E8C0854F50}"/>
          </ac:grpSpMkLst>
        </pc:grpChg>
        <pc:picChg chg="del">
          <ac:chgData name="José Tomás Lima de Abreu" userId="62edb61e-85a8-48fa-98cf-118216d76c66" providerId="ADAL" clId="{B333A05D-3D36-4B4F-8BCD-CFFDE9CA089F}" dt="2022-06-21T08:57:23.376" v="385" actId="478"/>
          <ac:picMkLst>
            <pc:docMk/>
            <pc:sldMk cId="2958165101" sldId="376"/>
            <ac:picMk id="6" creationId="{F9BAFCCA-E039-4261-8560-BB631CA4EA98}"/>
          </ac:picMkLst>
        </pc:picChg>
        <pc:picChg chg="add mod">
          <ac:chgData name="José Tomás Lima de Abreu" userId="62edb61e-85a8-48fa-98cf-118216d76c66" providerId="ADAL" clId="{B333A05D-3D36-4B4F-8BCD-CFFDE9CA089F}" dt="2022-06-21T13:09:41.446" v="3225" actId="164"/>
          <ac:picMkLst>
            <pc:docMk/>
            <pc:sldMk cId="2958165101" sldId="376"/>
            <ac:picMk id="7" creationId="{86F428F8-62DF-F666-57C1-3F7EDE82FE07}"/>
          </ac:picMkLst>
        </pc:picChg>
        <pc:picChg chg="add del mod">
          <ac:chgData name="José Tomás Lima de Abreu" userId="62edb61e-85a8-48fa-98cf-118216d76c66" providerId="ADAL" clId="{B333A05D-3D36-4B4F-8BCD-CFFDE9CA089F}" dt="2022-06-21T08:58:29.737" v="401" actId="478"/>
          <ac:picMkLst>
            <pc:docMk/>
            <pc:sldMk cId="2958165101" sldId="376"/>
            <ac:picMk id="12" creationId="{945B1EDD-F751-CD1E-AAAD-1C7F503BFFC8}"/>
          </ac:picMkLst>
        </pc:picChg>
        <pc:picChg chg="add del mod">
          <ac:chgData name="José Tomás Lima de Abreu" userId="62edb61e-85a8-48fa-98cf-118216d76c66" providerId="ADAL" clId="{B333A05D-3D36-4B4F-8BCD-CFFDE9CA089F}" dt="2022-06-21T08:58:30.571" v="402" actId="478"/>
          <ac:picMkLst>
            <pc:docMk/>
            <pc:sldMk cId="2958165101" sldId="376"/>
            <ac:picMk id="14" creationId="{C0A19924-D2CF-8353-170C-2810EE75B5CF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09:35.213" v="3224" actId="164"/>
        <pc:sldMkLst>
          <pc:docMk/>
          <pc:sldMk cId="1471997920" sldId="377"/>
        </pc:sldMkLst>
        <pc:spChg chg="mod">
          <ac:chgData name="José Tomás Lima de Abreu" userId="62edb61e-85a8-48fa-98cf-118216d76c66" providerId="ADAL" clId="{B333A05D-3D36-4B4F-8BCD-CFFDE9CA089F}" dt="2022-06-21T08:59:16.294" v="419" actId="20577"/>
          <ac:spMkLst>
            <pc:docMk/>
            <pc:sldMk cId="1471997920" sldId="377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3:08:20.611" v="3221" actId="20577"/>
          <ac:spMkLst>
            <pc:docMk/>
            <pc:sldMk cId="1471997920" sldId="377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3:09:35.213" v="3224" actId="164"/>
          <ac:spMkLst>
            <pc:docMk/>
            <pc:sldMk cId="1471997920" sldId="377"/>
            <ac:spMk id="13" creationId="{36A3D603-4960-077B-D54E-33D5AA875930}"/>
          </ac:spMkLst>
        </pc:spChg>
        <pc:grpChg chg="add mod">
          <ac:chgData name="José Tomás Lima de Abreu" userId="62edb61e-85a8-48fa-98cf-118216d76c66" providerId="ADAL" clId="{B333A05D-3D36-4B4F-8BCD-CFFDE9CA089F}" dt="2022-06-21T11:01:38.648" v="1903" actId="1076"/>
          <ac:grpSpMkLst>
            <pc:docMk/>
            <pc:sldMk cId="1471997920" sldId="377"/>
            <ac:grpSpMk id="16" creationId="{DB6DD2D1-7E65-53BF-0595-FD542C7F8385}"/>
          </ac:grpSpMkLst>
        </pc:grpChg>
        <pc:grpChg chg="add mod">
          <ac:chgData name="José Tomás Lima de Abreu" userId="62edb61e-85a8-48fa-98cf-118216d76c66" providerId="ADAL" clId="{B333A05D-3D36-4B4F-8BCD-CFFDE9CA089F}" dt="2022-06-21T13:09:35.213" v="3224" actId="164"/>
          <ac:grpSpMkLst>
            <pc:docMk/>
            <pc:sldMk cId="1471997920" sldId="377"/>
            <ac:grpSpMk id="17" creationId="{9591934E-E33C-41E9-2A40-79104C03172B}"/>
          </ac:grpSpMkLst>
        </pc:grpChg>
        <pc:picChg chg="add mod">
          <ac:chgData name="José Tomás Lima de Abreu" userId="62edb61e-85a8-48fa-98cf-118216d76c66" providerId="ADAL" clId="{B333A05D-3D36-4B4F-8BCD-CFFDE9CA089F}" dt="2022-06-21T11:01:25.053" v="1898" actId="164"/>
          <ac:picMkLst>
            <pc:docMk/>
            <pc:sldMk cId="1471997920" sldId="377"/>
            <ac:picMk id="6" creationId="{9E14539C-DE8E-B6A8-ECC4-7ABBC40AFD21}"/>
          </ac:picMkLst>
        </pc:picChg>
        <pc:picChg chg="del">
          <ac:chgData name="José Tomás Lima de Abreu" userId="62edb61e-85a8-48fa-98cf-118216d76c66" providerId="ADAL" clId="{B333A05D-3D36-4B4F-8BCD-CFFDE9CA089F}" dt="2022-06-21T08:58:39.050" v="406" actId="478"/>
          <ac:picMkLst>
            <pc:docMk/>
            <pc:sldMk cId="1471997920" sldId="377"/>
            <ac:picMk id="7" creationId="{86F428F8-62DF-F666-57C1-3F7EDE82FE07}"/>
          </ac:picMkLst>
        </pc:picChg>
        <pc:picChg chg="del">
          <ac:chgData name="José Tomás Lima de Abreu" userId="62edb61e-85a8-48fa-98cf-118216d76c66" providerId="ADAL" clId="{B333A05D-3D36-4B4F-8BCD-CFFDE9CA089F}" dt="2022-06-21T08:58:39.917" v="407" actId="478"/>
          <ac:picMkLst>
            <pc:docMk/>
            <pc:sldMk cId="1471997920" sldId="377"/>
            <ac:picMk id="12" creationId="{945B1EDD-F751-CD1E-AAAD-1C7F503BFFC8}"/>
          </ac:picMkLst>
        </pc:picChg>
        <pc:picChg chg="mod">
          <ac:chgData name="José Tomás Lima de Abreu" userId="62edb61e-85a8-48fa-98cf-118216d76c66" providerId="ADAL" clId="{B333A05D-3D36-4B4F-8BCD-CFFDE9CA089F}" dt="2022-06-21T13:09:35.213" v="3224" actId="164"/>
          <ac:picMkLst>
            <pc:docMk/>
            <pc:sldMk cId="1471997920" sldId="377"/>
            <ac:picMk id="14" creationId="{C0A19924-D2CF-8353-170C-2810EE75B5CF}"/>
          </ac:picMkLst>
        </pc:picChg>
        <pc:picChg chg="add mod">
          <ac:chgData name="José Tomás Lima de Abreu" userId="62edb61e-85a8-48fa-98cf-118216d76c66" providerId="ADAL" clId="{B333A05D-3D36-4B4F-8BCD-CFFDE9CA089F}" dt="2022-06-21T11:01:25.053" v="1898" actId="164"/>
          <ac:picMkLst>
            <pc:docMk/>
            <pc:sldMk cId="1471997920" sldId="377"/>
            <ac:picMk id="15" creationId="{F311214E-6C11-7365-AD0C-B6D546A007A6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09:29.680" v="3223" actId="1076"/>
        <pc:sldMkLst>
          <pc:docMk/>
          <pc:sldMk cId="2615165661" sldId="378"/>
        </pc:sldMkLst>
        <pc:spChg chg="mod">
          <ac:chgData name="José Tomás Lima de Abreu" userId="62edb61e-85a8-48fa-98cf-118216d76c66" providerId="ADAL" clId="{B333A05D-3D36-4B4F-8BCD-CFFDE9CA089F}" dt="2022-06-21T08:59:20.616" v="423" actId="20577"/>
          <ac:spMkLst>
            <pc:docMk/>
            <pc:sldMk cId="2615165661" sldId="378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2:37:24.369" v="2615" actId="20577"/>
          <ac:spMkLst>
            <pc:docMk/>
            <pc:sldMk cId="2615165661" sldId="378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3:09:25.612" v="3222" actId="164"/>
          <ac:spMkLst>
            <pc:docMk/>
            <pc:sldMk cId="2615165661" sldId="378"/>
            <ac:spMk id="13" creationId="{8D1AA16D-4238-7317-ED57-C0C36F1BB5E7}"/>
          </ac:spMkLst>
        </pc:spChg>
        <pc:grpChg chg="add mod">
          <ac:chgData name="José Tomás Lima de Abreu" userId="62edb61e-85a8-48fa-98cf-118216d76c66" providerId="ADAL" clId="{B333A05D-3D36-4B4F-8BCD-CFFDE9CA089F}" dt="2022-06-21T13:09:29.680" v="3223" actId="1076"/>
          <ac:grpSpMkLst>
            <pc:docMk/>
            <pc:sldMk cId="2615165661" sldId="378"/>
            <ac:grpSpMk id="5" creationId="{EAFC20DB-B5C3-5D34-57E0-8FD5FC36D0BD}"/>
          </ac:grpSpMkLst>
        </pc:grpChg>
        <pc:picChg chg="del">
          <ac:chgData name="José Tomás Lima de Abreu" userId="62edb61e-85a8-48fa-98cf-118216d76c66" providerId="ADAL" clId="{B333A05D-3D36-4B4F-8BCD-CFFDE9CA089F}" dt="2022-06-21T08:58:46.612" v="410" actId="478"/>
          <ac:picMkLst>
            <pc:docMk/>
            <pc:sldMk cId="2615165661" sldId="378"/>
            <ac:picMk id="7" creationId="{86F428F8-62DF-F666-57C1-3F7EDE82FE07}"/>
          </ac:picMkLst>
        </pc:picChg>
        <pc:picChg chg="mod">
          <ac:chgData name="José Tomás Lima de Abreu" userId="62edb61e-85a8-48fa-98cf-118216d76c66" providerId="ADAL" clId="{B333A05D-3D36-4B4F-8BCD-CFFDE9CA089F}" dt="2022-06-21T13:09:25.612" v="3222" actId="164"/>
          <ac:picMkLst>
            <pc:docMk/>
            <pc:sldMk cId="2615165661" sldId="378"/>
            <ac:picMk id="12" creationId="{945B1EDD-F751-CD1E-AAAD-1C7F503BFFC8}"/>
          </ac:picMkLst>
        </pc:picChg>
        <pc:picChg chg="del">
          <ac:chgData name="José Tomás Lima de Abreu" userId="62edb61e-85a8-48fa-98cf-118216d76c66" providerId="ADAL" clId="{B333A05D-3D36-4B4F-8BCD-CFFDE9CA089F}" dt="2022-06-21T08:58:47.157" v="411" actId="478"/>
          <ac:picMkLst>
            <pc:docMk/>
            <pc:sldMk cId="2615165661" sldId="378"/>
            <ac:picMk id="14" creationId="{C0A19924-D2CF-8353-170C-2810EE75B5CF}"/>
          </ac:picMkLst>
        </pc:picChg>
      </pc:sldChg>
      <pc:sldChg chg="modSp add mod ord">
        <pc:chgData name="José Tomás Lima de Abreu" userId="62edb61e-85a8-48fa-98cf-118216d76c66" providerId="ADAL" clId="{B333A05D-3D36-4B4F-8BCD-CFFDE9CA089F}" dt="2022-06-21T09:01:26.047" v="453" actId="20577"/>
        <pc:sldMkLst>
          <pc:docMk/>
          <pc:sldMk cId="3155442248" sldId="379"/>
        </pc:sldMkLst>
        <pc:spChg chg="mod">
          <ac:chgData name="José Tomás Lima de Abreu" userId="62edb61e-85a8-48fa-98cf-118216d76c66" providerId="ADAL" clId="{B333A05D-3D36-4B4F-8BCD-CFFDE9CA089F}" dt="2022-06-21T09:01:21.145" v="440" actId="20577"/>
          <ac:spMkLst>
            <pc:docMk/>
            <pc:sldMk cId="3155442248" sldId="379"/>
            <ac:spMk id="5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09:01:26.047" v="453" actId="20577"/>
          <ac:spMkLst>
            <pc:docMk/>
            <pc:sldMk cId="3155442248" sldId="379"/>
            <ac:spMk id="6" creationId="{00000000-0000-0000-0000-000000000000}"/>
          </ac:spMkLst>
        </pc:spChg>
      </pc:sldChg>
      <pc:sldChg chg="addSp delSp modSp add mod ord">
        <pc:chgData name="José Tomás Lima de Abreu" userId="62edb61e-85a8-48fa-98cf-118216d76c66" providerId="ADAL" clId="{B333A05D-3D36-4B4F-8BCD-CFFDE9CA089F}" dt="2022-06-21T13:10:12.935" v="3230" actId="1076"/>
        <pc:sldMkLst>
          <pc:docMk/>
          <pc:sldMk cId="468947399" sldId="380"/>
        </pc:sldMkLst>
        <pc:spChg chg="mod">
          <ac:chgData name="José Tomás Lima de Abreu" userId="62edb61e-85a8-48fa-98cf-118216d76c66" providerId="ADAL" clId="{B333A05D-3D36-4B4F-8BCD-CFFDE9CA089F}" dt="2022-06-21T09:01:39.806" v="469" actId="20577"/>
          <ac:spMkLst>
            <pc:docMk/>
            <pc:sldMk cId="468947399" sldId="380"/>
            <ac:spMk id="2" creationId="{00000000-0000-0000-0000-000000000000}"/>
          </ac:spMkLst>
        </pc:spChg>
        <pc:spChg chg="add mod">
          <ac:chgData name="José Tomás Lima de Abreu" userId="62edb61e-85a8-48fa-98cf-118216d76c66" providerId="ADAL" clId="{B333A05D-3D36-4B4F-8BCD-CFFDE9CA089F}" dt="2022-06-21T13:10:08.293" v="3229" actId="164"/>
          <ac:spMkLst>
            <pc:docMk/>
            <pc:sldMk cId="468947399" sldId="380"/>
            <ac:spMk id="13" creationId="{CF0CC16D-4057-E0C1-B000-42F0E51961B1}"/>
          </ac:spMkLst>
        </pc:spChg>
        <pc:grpChg chg="add mod">
          <ac:chgData name="José Tomás Lima de Abreu" userId="62edb61e-85a8-48fa-98cf-118216d76c66" providerId="ADAL" clId="{B333A05D-3D36-4B4F-8BCD-CFFDE9CA089F}" dt="2022-06-21T13:10:12.935" v="3230" actId="1076"/>
          <ac:grpSpMkLst>
            <pc:docMk/>
            <pc:sldMk cId="468947399" sldId="380"/>
            <ac:grpSpMk id="7" creationId="{E31B3C85-C3EB-9015-0986-6F3BF5DDBD41}"/>
          </ac:grpSpMkLst>
        </pc:grpChg>
        <pc:picChg chg="add mod">
          <ac:chgData name="José Tomás Lima de Abreu" userId="62edb61e-85a8-48fa-98cf-118216d76c66" providerId="ADAL" clId="{B333A05D-3D36-4B4F-8BCD-CFFDE9CA089F}" dt="2022-06-21T13:10:08.293" v="3229" actId="164"/>
          <ac:picMkLst>
            <pc:docMk/>
            <pc:sldMk cId="468947399" sldId="380"/>
            <ac:picMk id="6" creationId="{E72A30F0-D973-F367-5A3E-7797824D18F9}"/>
          </ac:picMkLst>
        </pc:picChg>
        <pc:picChg chg="del">
          <ac:chgData name="José Tomás Lima de Abreu" userId="62edb61e-85a8-48fa-98cf-118216d76c66" providerId="ADAL" clId="{B333A05D-3D36-4B4F-8BCD-CFFDE9CA089F}" dt="2022-06-21T09:01:34.590" v="457" actId="478"/>
          <ac:picMkLst>
            <pc:docMk/>
            <pc:sldMk cId="468947399" sldId="380"/>
            <ac:picMk id="12" creationId="{945B1EDD-F751-CD1E-AAAD-1C7F503BFFC8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3:10:20.140" v="3231" actId="164"/>
        <pc:sldMkLst>
          <pc:docMk/>
          <pc:sldMk cId="1369375644" sldId="381"/>
        </pc:sldMkLst>
        <pc:spChg chg="mod">
          <ac:chgData name="José Tomás Lima de Abreu" userId="62edb61e-85a8-48fa-98cf-118216d76c66" providerId="ADAL" clId="{B333A05D-3D36-4B4F-8BCD-CFFDE9CA089F}" dt="2022-06-21T09:04:14.269" v="484" actId="20577"/>
          <ac:spMkLst>
            <pc:docMk/>
            <pc:sldMk cId="1369375644" sldId="381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2:37:19.481" v="2613" actId="20577"/>
          <ac:spMkLst>
            <pc:docMk/>
            <pc:sldMk cId="1369375644" sldId="381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3:10:20.140" v="3231" actId="164"/>
          <ac:spMkLst>
            <pc:docMk/>
            <pc:sldMk cId="1369375644" sldId="381"/>
            <ac:spMk id="12" creationId="{8AA7FE0C-27AD-42A8-3DA8-8B3D8BEDF734}"/>
          </ac:spMkLst>
        </pc:spChg>
        <pc:grpChg chg="add mod">
          <ac:chgData name="José Tomás Lima de Abreu" userId="62edb61e-85a8-48fa-98cf-118216d76c66" providerId="ADAL" clId="{B333A05D-3D36-4B4F-8BCD-CFFDE9CA089F}" dt="2022-06-21T13:10:20.140" v="3231" actId="164"/>
          <ac:grpSpMkLst>
            <pc:docMk/>
            <pc:sldMk cId="1369375644" sldId="381"/>
            <ac:grpSpMk id="9" creationId="{FB78D748-B964-E421-99FF-67FFFE8108D3}"/>
          </ac:grpSpMkLst>
        </pc:grpChg>
        <pc:picChg chg="del">
          <ac:chgData name="José Tomás Lima de Abreu" userId="62edb61e-85a8-48fa-98cf-118216d76c66" providerId="ADAL" clId="{B333A05D-3D36-4B4F-8BCD-CFFDE9CA089F}" dt="2022-06-21T09:04:06.739" v="477" actId="478"/>
          <ac:picMkLst>
            <pc:docMk/>
            <pc:sldMk cId="1369375644" sldId="381"/>
            <ac:picMk id="6" creationId="{E72A30F0-D973-F367-5A3E-7797824D18F9}"/>
          </ac:picMkLst>
        </pc:picChg>
        <pc:picChg chg="add mod">
          <ac:chgData name="José Tomás Lima de Abreu" userId="62edb61e-85a8-48fa-98cf-118216d76c66" providerId="ADAL" clId="{B333A05D-3D36-4B4F-8BCD-CFFDE9CA089F}" dt="2022-06-21T13:10:20.140" v="3231" actId="164"/>
          <ac:picMkLst>
            <pc:docMk/>
            <pc:sldMk cId="1369375644" sldId="381"/>
            <ac:picMk id="7" creationId="{93B9DEE3-C8AF-BE42-7DFA-EF2A2BFFA94D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30:47.285" v="3410" actId="20577"/>
        <pc:sldMkLst>
          <pc:docMk/>
          <pc:sldMk cId="3289015348" sldId="382"/>
        </pc:sldMkLst>
        <pc:spChg chg="mod">
          <ac:chgData name="José Tomás Lima de Abreu" userId="62edb61e-85a8-48fa-98cf-118216d76c66" providerId="ADAL" clId="{B333A05D-3D36-4B4F-8BCD-CFFDE9CA089F}" dt="2022-06-21T09:04:47.647" v="497" actId="20577"/>
          <ac:spMkLst>
            <pc:docMk/>
            <pc:sldMk cId="3289015348" sldId="382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30:47.285" v="3410" actId="20577"/>
          <ac:spMkLst>
            <pc:docMk/>
            <pc:sldMk cId="3289015348" sldId="382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7:30:05.304" v="3383" actId="1076"/>
          <ac:spMkLst>
            <pc:docMk/>
            <pc:sldMk cId="3289015348" sldId="382"/>
            <ac:spMk id="13" creationId="{48E28F2E-21EA-0D7F-EF3C-34C4B27B022F}"/>
          </ac:spMkLst>
        </pc:spChg>
        <pc:picChg chg="add mod">
          <ac:chgData name="José Tomás Lima de Abreu" userId="62edb61e-85a8-48fa-98cf-118216d76c66" providerId="ADAL" clId="{B333A05D-3D36-4B4F-8BCD-CFFDE9CA089F}" dt="2022-06-21T17:30:02.431" v="3382" actId="1076"/>
          <ac:picMkLst>
            <pc:docMk/>
            <pc:sldMk cId="3289015348" sldId="382"/>
            <ac:picMk id="6" creationId="{4384A675-8DEC-2FCA-AA05-BB4BF041CD46}"/>
          </ac:picMkLst>
        </pc:picChg>
        <pc:picChg chg="del">
          <ac:chgData name="José Tomás Lima de Abreu" userId="62edb61e-85a8-48fa-98cf-118216d76c66" providerId="ADAL" clId="{B333A05D-3D36-4B4F-8BCD-CFFDE9CA089F}" dt="2022-06-21T09:04:44.602" v="490" actId="478"/>
          <ac:picMkLst>
            <pc:docMk/>
            <pc:sldMk cId="3289015348" sldId="382"/>
            <ac:picMk id="7" creationId="{93B9DEE3-C8AF-BE42-7DFA-EF2A2BFFA94D}"/>
          </ac:picMkLst>
        </pc:picChg>
        <pc:picChg chg="add mod">
          <ac:chgData name="José Tomás Lima de Abreu" userId="62edb61e-85a8-48fa-98cf-118216d76c66" providerId="ADAL" clId="{B333A05D-3D36-4B4F-8BCD-CFFDE9CA089F}" dt="2022-06-21T17:30:00.072" v="3381" actId="1076"/>
          <ac:picMkLst>
            <pc:docMk/>
            <pc:sldMk cId="3289015348" sldId="382"/>
            <ac:picMk id="12" creationId="{3557EC6A-66B8-D47F-F501-D610BEA9F245}"/>
          </ac:picMkLst>
        </pc:picChg>
      </pc:sldChg>
      <pc:sldChg chg="delSp modSp add mod">
        <pc:chgData name="José Tomás Lima de Abreu" userId="62edb61e-85a8-48fa-98cf-118216d76c66" providerId="ADAL" clId="{B333A05D-3D36-4B4F-8BCD-CFFDE9CA089F}" dt="2022-06-21T09:06:46.457" v="519" actId="478"/>
        <pc:sldMkLst>
          <pc:docMk/>
          <pc:sldMk cId="101011128" sldId="383"/>
        </pc:sldMkLst>
        <pc:spChg chg="mod">
          <ac:chgData name="José Tomás Lima de Abreu" userId="62edb61e-85a8-48fa-98cf-118216d76c66" providerId="ADAL" clId="{B333A05D-3D36-4B4F-8BCD-CFFDE9CA089F}" dt="2022-06-21T09:06:44.613" v="518" actId="20577"/>
          <ac:spMkLst>
            <pc:docMk/>
            <pc:sldMk cId="101011128" sldId="383"/>
            <ac:spMk id="2" creationId="{00000000-0000-0000-0000-000000000000}"/>
          </ac:spMkLst>
        </pc:spChg>
        <pc:picChg chg="del">
          <ac:chgData name="José Tomás Lima de Abreu" userId="62edb61e-85a8-48fa-98cf-118216d76c66" providerId="ADAL" clId="{B333A05D-3D36-4B4F-8BCD-CFFDE9CA089F}" dt="2022-06-21T09:06:46.457" v="519" actId="478"/>
          <ac:picMkLst>
            <pc:docMk/>
            <pc:sldMk cId="101011128" sldId="383"/>
            <ac:picMk id="6" creationId="{4384A675-8DEC-2FCA-AA05-BB4BF041CD46}"/>
          </ac:picMkLst>
        </pc:picChg>
        <pc:picChg chg="del">
          <ac:chgData name="José Tomás Lima de Abreu" userId="62edb61e-85a8-48fa-98cf-118216d76c66" providerId="ADAL" clId="{B333A05D-3D36-4B4F-8BCD-CFFDE9CA089F}" dt="2022-06-21T09:06:46.457" v="519" actId="478"/>
          <ac:picMkLst>
            <pc:docMk/>
            <pc:sldMk cId="101011128" sldId="383"/>
            <ac:picMk id="12" creationId="{3557EC6A-66B8-D47F-F501-D610BEA9F245}"/>
          </ac:picMkLst>
        </pc:picChg>
      </pc:sldChg>
      <pc:sldChg chg="addSp delSp modSp add mod ord">
        <pc:chgData name="José Tomás Lima de Abreu" userId="62edb61e-85a8-48fa-98cf-118216d76c66" providerId="ADAL" clId="{B333A05D-3D36-4B4F-8BCD-CFFDE9CA089F}" dt="2022-06-21T17:55:22.216" v="3741" actId="114"/>
        <pc:sldMkLst>
          <pc:docMk/>
          <pc:sldMk cId="2547045083" sldId="384"/>
        </pc:sldMkLst>
        <pc:spChg chg="mod">
          <ac:chgData name="José Tomás Lima de Abreu" userId="62edb61e-85a8-48fa-98cf-118216d76c66" providerId="ADAL" clId="{B333A05D-3D36-4B4F-8BCD-CFFDE9CA089F}" dt="2022-06-21T09:08:40.668" v="526" actId="20577"/>
          <ac:spMkLst>
            <pc:docMk/>
            <pc:sldMk cId="2547045083" sldId="384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7:51:08.769" v="3701" actId="20577"/>
          <ac:spMkLst>
            <pc:docMk/>
            <pc:sldMk cId="2547045083" sldId="384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7:55:22.216" v="3741" actId="114"/>
          <ac:spMkLst>
            <pc:docMk/>
            <pc:sldMk cId="2547045083" sldId="384"/>
            <ac:spMk id="12" creationId="{1EE3314F-4075-1556-1AB7-CA3DB0A1F2B8}"/>
          </ac:spMkLst>
        </pc:spChg>
        <pc:picChg chg="add del mod">
          <ac:chgData name="José Tomás Lima de Abreu" userId="62edb61e-85a8-48fa-98cf-118216d76c66" providerId="ADAL" clId="{B333A05D-3D36-4B4F-8BCD-CFFDE9CA089F}" dt="2022-06-21T17:31:31.284" v="3414" actId="478"/>
          <ac:picMkLst>
            <pc:docMk/>
            <pc:sldMk cId="2547045083" sldId="384"/>
            <ac:picMk id="6" creationId="{F467A881-96E1-0093-5F1D-64B96222E716}"/>
          </ac:picMkLst>
        </pc:picChg>
        <pc:picChg chg="add mod">
          <ac:chgData name="José Tomás Lima de Abreu" userId="62edb61e-85a8-48fa-98cf-118216d76c66" providerId="ADAL" clId="{B333A05D-3D36-4B4F-8BCD-CFFDE9CA089F}" dt="2022-06-21T17:42:03" v="3512" actId="1076"/>
          <ac:picMkLst>
            <pc:docMk/>
            <pc:sldMk cId="2547045083" sldId="384"/>
            <ac:picMk id="9" creationId="{663DF35F-47B1-FEFB-3EA2-0882BA767FB6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33.624" v="3743" actId="20577"/>
        <pc:sldMkLst>
          <pc:docMk/>
          <pc:sldMk cId="299477637" sldId="385"/>
        </pc:sldMkLst>
        <pc:spChg chg="del mod">
          <ac:chgData name="José Tomás Lima de Abreu" userId="62edb61e-85a8-48fa-98cf-118216d76c66" providerId="ADAL" clId="{B333A05D-3D36-4B4F-8BCD-CFFDE9CA089F}" dt="2022-06-21T09:17:26.309" v="632" actId="478"/>
          <ac:spMkLst>
            <pc:docMk/>
            <pc:sldMk cId="299477637" sldId="385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2:24:41.102" v="2270" actId="1076"/>
          <ac:spMkLst>
            <pc:docMk/>
            <pc:sldMk cId="299477637" sldId="385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3:10:32.968" v="3232" actId="164"/>
          <ac:spMkLst>
            <pc:docMk/>
            <pc:sldMk cId="299477637" sldId="385"/>
            <ac:spMk id="9" creationId="{A66276C5-ED23-DDCE-06B6-2BFBFCF07811}"/>
          </ac:spMkLst>
        </pc:spChg>
        <pc:spChg chg="add mod">
          <ac:chgData name="José Tomás Lima de Abreu" userId="62edb61e-85a8-48fa-98cf-118216d76c66" providerId="ADAL" clId="{B333A05D-3D36-4B4F-8BCD-CFFDE9CA089F}" dt="2022-06-21T13:10:32.968" v="3232" actId="164"/>
          <ac:spMkLst>
            <pc:docMk/>
            <pc:sldMk cId="299477637" sldId="385"/>
            <ac:spMk id="12" creationId="{4E8A7E47-FFE5-7FAC-9705-DBD401C66A81}"/>
          </ac:spMkLst>
        </pc:spChg>
        <pc:spChg chg="add del mod">
          <ac:chgData name="José Tomás Lima de Abreu" userId="62edb61e-85a8-48fa-98cf-118216d76c66" providerId="ADAL" clId="{B333A05D-3D36-4B4F-8BCD-CFFDE9CA089F}" dt="2022-06-21T09:17:29.577" v="634" actId="478"/>
          <ac:spMkLst>
            <pc:docMk/>
            <pc:sldMk cId="299477637" sldId="385"/>
            <ac:spMk id="17" creationId="{8F93D63F-C89E-0E41-BA24-EDFBE29B611F}"/>
          </ac:spMkLst>
        </pc:spChg>
        <pc:spChg chg="add mod">
          <ac:chgData name="José Tomás Lima de Abreu" userId="62edb61e-85a8-48fa-98cf-118216d76c66" providerId="ADAL" clId="{B333A05D-3D36-4B4F-8BCD-CFFDE9CA089F}" dt="2022-06-21T09:17:34.029" v="643" actId="20577"/>
          <ac:spMkLst>
            <pc:docMk/>
            <pc:sldMk cId="299477637" sldId="385"/>
            <ac:spMk id="18" creationId="{3610A3A5-7520-FCF2-60F1-2DC8C4173D5F}"/>
          </ac:spMkLst>
        </pc:spChg>
        <pc:spChg chg="add mod">
          <ac:chgData name="José Tomás Lima de Abreu" userId="62edb61e-85a8-48fa-98cf-118216d76c66" providerId="ADAL" clId="{B333A05D-3D36-4B4F-8BCD-CFFDE9CA089F}" dt="2022-06-21T17:55:33.624" v="3743" actId="20577"/>
          <ac:spMkLst>
            <pc:docMk/>
            <pc:sldMk cId="299477637" sldId="385"/>
            <ac:spMk id="19" creationId="{01AC2E4E-1B32-BD77-937E-A26A9955468F}"/>
          </ac:spMkLst>
        </pc:spChg>
        <pc:grpChg chg="add mod">
          <ac:chgData name="José Tomás Lima de Abreu" userId="62edb61e-85a8-48fa-98cf-118216d76c66" providerId="ADAL" clId="{B333A05D-3D36-4B4F-8BCD-CFFDE9CA089F}" dt="2022-06-21T13:10:32.968" v="3232" actId="164"/>
          <ac:grpSpMkLst>
            <pc:docMk/>
            <pc:sldMk cId="299477637" sldId="385"/>
            <ac:grpSpMk id="20" creationId="{640CF078-6515-0CE2-2D5F-AEF5703713CF}"/>
          </ac:grpSpMkLst>
        </pc:grpChg>
        <pc:picChg chg="add mod">
          <ac:chgData name="José Tomás Lima de Abreu" userId="62edb61e-85a8-48fa-98cf-118216d76c66" providerId="ADAL" clId="{B333A05D-3D36-4B4F-8BCD-CFFDE9CA089F}" dt="2022-06-21T13:10:32.968" v="3232" actId="164"/>
          <ac:picMkLst>
            <pc:docMk/>
            <pc:sldMk cId="299477637" sldId="385"/>
            <ac:picMk id="6" creationId="{DBD05363-C30F-CC84-34FD-6794A651FA51}"/>
          </ac:picMkLst>
        </pc:picChg>
        <pc:picChg chg="add del mod">
          <ac:chgData name="José Tomás Lima de Abreu" userId="62edb61e-85a8-48fa-98cf-118216d76c66" providerId="ADAL" clId="{B333A05D-3D36-4B4F-8BCD-CFFDE9CA089F}" dt="2022-06-21T09:14:34.009" v="589" actId="478"/>
          <ac:picMkLst>
            <pc:docMk/>
            <pc:sldMk cId="299477637" sldId="385"/>
            <ac:picMk id="13" creationId="{7882F035-C556-66DA-432A-CB0934F7E680}"/>
          </ac:picMkLst>
        </pc:picChg>
        <pc:picChg chg="add del mod">
          <ac:chgData name="José Tomás Lima de Abreu" userId="62edb61e-85a8-48fa-98cf-118216d76c66" providerId="ADAL" clId="{B333A05D-3D36-4B4F-8BCD-CFFDE9CA089F}" dt="2022-06-21T09:14:35.290" v="591" actId="478"/>
          <ac:picMkLst>
            <pc:docMk/>
            <pc:sldMk cId="299477637" sldId="385"/>
            <ac:picMk id="14" creationId="{4B8DD624-7B33-4A9A-2031-5D59F3441FD5}"/>
          </ac:picMkLst>
        </pc:picChg>
        <pc:picChg chg="add mod">
          <ac:chgData name="José Tomás Lima de Abreu" userId="62edb61e-85a8-48fa-98cf-118216d76c66" providerId="ADAL" clId="{B333A05D-3D36-4B4F-8BCD-CFFDE9CA089F}" dt="2022-06-21T13:10:32.968" v="3232" actId="164"/>
          <ac:picMkLst>
            <pc:docMk/>
            <pc:sldMk cId="299477637" sldId="385"/>
            <ac:picMk id="15" creationId="{1A9E6CB5-C7D1-FBA7-F817-99B2893BA335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53.557" v="3753" actId="20577"/>
        <pc:sldMkLst>
          <pc:docMk/>
          <pc:sldMk cId="3330931206" sldId="386"/>
        </pc:sldMkLst>
        <pc:spChg chg="mod">
          <ac:chgData name="José Tomás Lima de Abreu" userId="62edb61e-85a8-48fa-98cf-118216d76c66" providerId="ADAL" clId="{B333A05D-3D36-4B4F-8BCD-CFFDE9CA089F}" dt="2022-06-21T09:27:52.398" v="791" actId="20577"/>
          <ac:spMkLst>
            <pc:docMk/>
            <pc:sldMk cId="3330931206" sldId="386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2:42:01.140" v="2819" actId="114"/>
          <ac:spMkLst>
            <pc:docMk/>
            <pc:sldMk cId="3330931206" sldId="386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2:42:34.893" v="2822" actId="164"/>
          <ac:spMkLst>
            <pc:docMk/>
            <pc:sldMk cId="3330931206" sldId="386"/>
            <ac:spMk id="16" creationId="{CD01006D-0DFD-0D88-90D4-685BC64169FF}"/>
          </ac:spMkLst>
        </pc:spChg>
        <pc:spChg chg="add mod">
          <ac:chgData name="José Tomás Lima de Abreu" userId="62edb61e-85a8-48fa-98cf-118216d76c66" providerId="ADAL" clId="{B333A05D-3D36-4B4F-8BCD-CFFDE9CA089F}" dt="2022-06-21T17:55:53.557" v="3753" actId="20577"/>
          <ac:spMkLst>
            <pc:docMk/>
            <pc:sldMk cId="3330931206" sldId="386"/>
            <ac:spMk id="18" creationId="{EAEB15B9-C2B1-DEAE-F4E2-317B4EBF02C1}"/>
          </ac:spMkLst>
        </pc:spChg>
        <pc:grpChg chg="add mod">
          <ac:chgData name="José Tomás Lima de Abreu" userId="62edb61e-85a8-48fa-98cf-118216d76c66" providerId="ADAL" clId="{B333A05D-3D36-4B4F-8BCD-CFFDE9CA089F}" dt="2022-06-21T13:11:11.496" v="3237" actId="164"/>
          <ac:grpSpMkLst>
            <pc:docMk/>
            <pc:sldMk cId="3330931206" sldId="386"/>
            <ac:grpSpMk id="17" creationId="{F9939DB9-7CC2-FF87-7B86-91106D9C8A5A}"/>
          </ac:grpSpMkLst>
        </pc:grpChg>
        <pc:grpChg chg="add mod">
          <ac:chgData name="José Tomás Lima de Abreu" userId="62edb61e-85a8-48fa-98cf-118216d76c66" providerId="ADAL" clId="{B333A05D-3D36-4B4F-8BCD-CFFDE9CA089F}" dt="2022-06-21T13:11:11.496" v="3237" actId="164"/>
          <ac:grpSpMkLst>
            <pc:docMk/>
            <pc:sldMk cId="3330931206" sldId="386"/>
            <ac:grpSpMk id="19" creationId="{2D4215A9-55C8-92EE-7684-B21BA9BAEA78}"/>
          </ac:grpSpMkLst>
        </pc:grpChg>
        <pc:picChg chg="add del mod">
          <ac:chgData name="José Tomás Lima de Abreu" userId="62edb61e-85a8-48fa-98cf-118216d76c66" providerId="ADAL" clId="{B333A05D-3D36-4B4F-8BCD-CFFDE9CA089F}" dt="2022-06-21T09:24:03.537" v="714" actId="478"/>
          <ac:picMkLst>
            <pc:docMk/>
            <pc:sldMk cId="3330931206" sldId="386"/>
            <ac:picMk id="6" creationId="{58C24AC3-B458-CECF-20DF-ECF2695C8986}"/>
          </ac:picMkLst>
        </pc:picChg>
        <pc:picChg chg="add mod">
          <ac:chgData name="José Tomás Lima de Abreu" userId="62edb61e-85a8-48fa-98cf-118216d76c66" providerId="ADAL" clId="{B333A05D-3D36-4B4F-8BCD-CFFDE9CA089F}" dt="2022-06-21T12:42:34.893" v="2822" actId="164"/>
          <ac:picMkLst>
            <pc:docMk/>
            <pc:sldMk cId="3330931206" sldId="386"/>
            <ac:picMk id="9" creationId="{0A2A308A-A5E1-1F06-E1BC-276C4B1217EE}"/>
          </ac:picMkLst>
        </pc:picChg>
        <pc:picChg chg="add del mod">
          <ac:chgData name="José Tomás Lima de Abreu" userId="62edb61e-85a8-48fa-98cf-118216d76c66" providerId="ADAL" clId="{B333A05D-3D36-4B4F-8BCD-CFFDE9CA089F}" dt="2022-06-21T09:25:26.409" v="737" actId="478"/>
          <ac:picMkLst>
            <pc:docMk/>
            <pc:sldMk cId="3330931206" sldId="386"/>
            <ac:picMk id="13" creationId="{43B6AD58-B8B4-F342-7293-51612BD0371E}"/>
          </ac:picMkLst>
        </pc:picChg>
        <pc:picChg chg="add del mod">
          <ac:chgData name="José Tomás Lima de Abreu" userId="62edb61e-85a8-48fa-98cf-118216d76c66" providerId="ADAL" clId="{B333A05D-3D36-4B4F-8BCD-CFFDE9CA089F}" dt="2022-06-21T09:25:26.820" v="738" actId="478"/>
          <ac:picMkLst>
            <pc:docMk/>
            <pc:sldMk cId="3330931206" sldId="386"/>
            <ac:picMk id="15" creationId="{B30D6650-9D03-7D7E-8A55-CDCBA59B2312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46.332" v="3749" actId="20577"/>
        <pc:sldMkLst>
          <pc:docMk/>
          <pc:sldMk cId="4148785290" sldId="387"/>
        </pc:sldMkLst>
        <pc:spChg chg="mod">
          <ac:chgData name="José Tomás Lima de Abreu" userId="62edb61e-85a8-48fa-98cf-118216d76c66" providerId="ADAL" clId="{B333A05D-3D36-4B4F-8BCD-CFFDE9CA089F}" dt="2022-06-21T09:17:14.629" v="631" actId="1076"/>
          <ac:spMkLst>
            <pc:docMk/>
            <pc:sldMk cId="4148785290" sldId="387"/>
            <ac:spMk id="2" creationId="{00000000-0000-0000-0000-000000000000}"/>
          </ac:spMkLst>
        </pc:spChg>
        <pc:spChg chg="del mod">
          <ac:chgData name="José Tomás Lima de Abreu" userId="62edb61e-85a8-48fa-98cf-118216d76c66" providerId="ADAL" clId="{B333A05D-3D36-4B4F-8BCD-CFFDE9CA089F}" dt="2022-06-21T12:34:40.941" v="2508" actId="478"/>
          <ac:spMkLst>
            <pc:docMk/>
            <pc:sldMk cId="4148785290" sldId="387"/>
            <ac:spMk id="8" creationId="{B5DFA7EE-3F3E-7B28-A354-94582D680F5A}"/>
          </ac:spMkLst>
        </pc:spChg>
        <pc:spChg chg="mod">
          <ac:chgData name="José Tomás Lima de Abreu" userId="62edb61e-85a8-48fa-98cf-118216d76c66" providerId="ADAL" clId="{B333A05D-3D36-4B4F-8BCD-CFFDE9CA089F}" dt="2022-06-21T13:10:50.624" v="3235" actId="164"/>
          <ac:spMkLst>
            <pc:docMk/>
            <pc:sldMk cId="4148785290" sldId="387"/>
            <ac:spMk id="9" creationId="{A66276C5-ED23-DDCE-06B6-2BFBFCF07811}"/>
          </ac:spMkLst>
        </pc:spChg>
        <pc:spChg chg="mod">
          <ac:chgData name="José Tomás Lima de Abreu" userId="62edb61e-85a8-48fa-98cf-118216d76c66" providerId="ADAL" clId="{B333A05D-3D36-4B4F-8BCD-CFFDE9CA089F}" dt="2022-06-21T13:10:50.624" v="3235" actId="164"/>
          <ac:spMkLst>
            <pc:docMk/>
            <pc:sldMk cId="4148785290" sldId="387"/>
            <ac:spMk id="12" creationId="{4E8A7E47-FFE5-7FAC-9705-DBD401C66A81}"/>
          </ac:spMkLst>
        </pc:spChg>
        <pc:spChg chg="add mod">
          <ac:chgData name="José Tomás Lima de Abreu" userId="62edb61e-85a8-48fa-98cf-118216d76c66" providerId="ADAL" clId="{B333A05D-3D36-4B4F-8BCD-CFFDE9CA089F}" dt="2022-06-21T17:55:46.332" v="3749" actId="20577"/>
          <ac:spMkLst>
            <pc:docMk/>
            <pc:sldMk cId="4148785290" sldId="387"/>
            <ac:spMk id="18" creationId="{21FFDA1E-310E-8B9A-5D3A-F9A4D63B386A}"/>
          </ac:spMkLst>
        </pc:spChg>
        <pc:spChg chg="add mod">
          <ac:chgData name="José Tomás Lima de Abreu" userId="62edb61e-85a8-48fa-98cf-118216d76c66" providerId="ADAL" clId="{B333A05D-3D36-4B4F-8BCD-CFFDE9CA089F}" dt="2022-06-21T12:36:59.291" v="2606" actId="20577"/>
          <ac:spMkLst>
            <pc:docMk/>
            <pc:sldMk cId="4148785290" sldId="387"/>
            <ac:spMk id="19" creationId="{A4594A46-8B6B-4D14-B870-7FE3F8DD9264}"/>
          </ac:spMkLst>
        </pc:spChg>
        <pc:grpChg chg="add mod">
          <ac:chgData name="José Tomás Lima de Abreu" userId="62edb61e-85a8-48fa-98cf-118216d76c66" providerId="ADAL" clId="{B333A05D-3D36-4B4F-8BCD-CFFDE9CA089F}" dt="2022-06-21T13:10:50.624" v="3235" actId="164"/>
          <ac:grpSpMkLst>
            <pc:docMk/>
            <pc:sldMk cId="4148785290" sldId="387"/>
            <ac:grpSpMk id="20" creationId="{1CC5D349-E149-C7F1-1055-3271CFF269A8}"/>
          </ac:grpSpMkLst>
        </pc:grpChg>
        <pc:picChg chg="del">
          <ac:chgData name="José Tomás Lima de Abreu" userId="62edb61e-85a8-48fa-98cf-118216d76c66" providerId="ADAL" clId="{B333A05D-3D36-4B4F-8BCD-CFFDE9CA089F}" dt="2022-06-21T09:17:46.484" v="645" actId="478"/>
          <ac:picMkLst>
            <pc:docMk/>
            <pc:sldMk cId="4148785290" sldId="387"/>
            <ac:picMk id="6" creationId="{DBD05363-C30F-CC84-34FD-6794A651FA51}"/>
          </ac:picMkLst>
        </pc:picChg>
        <pc:picChg chg="add del mod">
          <ac:chgData name="José Tomás Lima de Abreu" userId="62edb61e-85a8-48fa-98cf-118216d76c66" providerId="ADAL" clId="{B333A05D-3D36-4B4F-8BCD-CFFDE9CA089F}" dt="2022-06-21T09:23:07.656" v="706" actId="478"/>
          <ac:picMkLst>
            <pc:docMk/>
            <pc:sldMk cId="4148785290" sldId="387"/>
            <ac:picMk id="7" creationId="{F06B5797-1462-FC22-1E2A-41F949DCFAE2}"/>
          </ac:picMkLst>
        </pc:picChg>
        <pc:picChg chg="add del mod">
          <ac:chgData name="José Tomás Lima de Abreu" userId="62edb61e-85a8-48fa-98cf-118216d76c66" providerId="ADAL" clId="{B333A05D-3D36-4B4F-8BCD-CFFDE9CA089F}" dt="2022-06-21T09:23:09.473" v="708" actId="478"/>
          <ac:picMkLst>
            <pc:docMk/>
            <pc:sldMk cId="4148785290" sldId="387"/>
            <ac:picMk id="14" creationId="{327D5BE1-B80D-A43E-8D31-4B82D0480B12}"/>
          </ac:picMkLst>
        </pc:picChg>
        <pc:picChg chg="del">
          <ac:chgData name="José Tomás Lima de Abreu" userId="62edb61e-85a8-48fa-98cf-118216d76c66" providerId="ADAL" clId="{B333A05D-3D36-4B4F-8BCD-CFFDE9CA089F}" dt="2022-06-21T09:17:45.882" v="644" actId="478"/>
          <ac:picMkLst>
            <pc:docMk/>
            <pc:sldMk cId="4148785290" sldId="387"/>
            <ac:picMk id="15" creationId="{1A9E6CB5-C7D1-FBA7-F817-99B2893BA335}"/>
          </ac:picMkLst>
        </pc:picChg>
        <pc:picChg chg="add mod">
          <ac:chgData name="José Tomás Lima de Abreu" userId="62edb61e-85a8-48fa-98cf-118216d76c66" providerId="ADAL" clId="{B333A05D-3D36-4B4F-8BCD-CFFDE9CA089F}" dt="2022-06-21T13:10:50.624" v="3235" actId="164"/>
          <ac:picMkLst>
            <pc:docMk/>
            <pc:sldMk cId="4148785290" sldId="387"/>
            <ac:picMk id="16" creationId="{5E349AAE-1BF5-234F-86CF-9BF31C5657CD}"/>
          </ac:picMkLst>
        </pc:picChg>
        <pc:picChg chg="add mod">
          <ac:chgData name="José Tomás Lima de Abreu" userId="62edb61e-85a8-48fa-98cf-118216d76c66" providerId="ADAL" clId="{B333A05D-3D36-4B4F-8BCD-CFFDE9CA089F}" dt="2022-06-21T13:10:50.624" v="3235" actId="164"/>
          <ac:picMkLst>
            <pc:docMk/>
            <pc:sldMk cId="4148785290" sldId="387"/>
            <ac:picMk id="17" creationId="{A0C09EA3-CBF0-CFC3-E997-6A48467AA7AC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42.665" v="3747" actId="20577"/>
        <pc:sldMkLst>
          <pc:docMk/>
          <pc:sldMk cId="1562788254" sldId="388"/>
        </pc:sldMkLst>
        <pc:spChg chg="del mod">
          <ac:chgData name="José Tomás Lima de Abreu" userId="62edb61e-85a8-48fa-98cf-118216d76c66" providerId="ADAL" clId="{B333A05D-3D36-4B4F-8BCD-CFFDE9CA089F}" dt="2022-06-21T12:30:09.179" v="2453" actId="478"/>
          <ac:spMkLst>
            <pc:docMk/>
            <pc:sldMk cId="1562788254" sldId="388"/>
            <ac:spMk id="8" creationId="{B5DFA7EE-3F3E-7B28-A354-94582D680F5A}"/>
          </ac:spMkLst>
        </pc:spChg>
        <pc:spChg chg="del">
          <ac:chgData name="José Tomás Lima de Abreu" userId="62edb61e-85a8-48fa-98cf-118216d76c66" providerId="ADAL" clId="{B333A05D-3D36-4B4F-8BCD-CFFDE9CA089F}" dt="2022-06-21T12:30:50.098" v="2460" actId="478"/>
          <ac:spMkLst>
            <pc:docMk/>
            <pc:sldMk cId="1562788254" sldId="388"/>
            <ac:spMk id="9" creationId="{A66276C5-ED23-DDCE-06B6-2BFBFCF07811}"/>
          </ac:spMkLst>
        </pc:spChg>
        <pc:spChg chg="del">
          <ac:chgData name="José Tomás Lima de Abreu" userId="62edb61e-85a8-48fa-98cf-118216d76c66" providerId="ADAL" clId="{B333A05D-3D36-4B4F-8BCD-CFFDE9CA089F}" dt="2022-06-21T12:30:50.098" v="2460" actId="478"/>
          <ac:spMkLst>
            <pc:docMk/>
            <pc:sldMk cId="1562788254" sldId="388"/>
            <ac:spMk id="12" creationId="{4E8A7E47-FFE5-7FAC-9705-DBD401C66A81}"/>
          </ac:spMkLst>
        </pc:spChg>
        <pc:spChg chg="add mod">
          <ac:chgData name="José Tomás Lima de Abreu" userId="62edb61e-85a8-48fa-98cf-118216d76c66" providerId="ADAL" clId="{B333A05D-3D36-4B4F-8BCD-CFFDE9CA089F}" dt="2022-06-21T17:55:42.665" v="3747" actId="20577"/>
          <ac:spMkLst>
            <pc:docMk/>
            <pc:sldMk cId="1562788254" sldId="388"/>
            <ac:spMk id="17" creationId="{83A42A9A-C373-7B68-6EFE-33B07DF13C2D}"/>
          </ac:spMkLst>
        </pc:spChg>
        <pc:spChg chg="mod">
          <ac:chgData name="José Tomás Lima de Abreu" userId="62edb61e-85a8-48fa-98cf-118216d76c66" providerId="ADAL" clId="{B333A05D-3D36-4B4F-8BCD-CFFDE9CA089F}" dt="2022-06-21T09:19:10.721" v="665" actId="20577"/>
          <ac:spMkLst>
            <pc:docMk/>
            <pc:sldMk cId="1562788254" sldId="388"/>
            <ac:spMk id="18" creationId="{3610A3A5-7520-FCF2-60F1-2DC8C4173D5F}"/>
          </ac:spMkLst>
        </pc:spChg>
        <pc:spChg chg="add mod">
          <ac:chgData name="José Tomás Lima de Abreu" userId="62edb61e-85a8-48fa-98cf-118216d76c66" providerId="ADAL" clId="{B333A05D-3D36-4B4F-8BCD-CFFDE9CA089F}" dt="2022-06-21T12:30:25.519" v="2458" actId="14100"/>
          <ac:spMkLst>
            <pc:docMk/>
            <pc:sldMk cId="1562788254" sldId="388"/>
            <ac:spMk id="19" creationId="{ED58CFC7-BDAC-D805-6FD3-1BB724715B8E}"/>
          </ac:spMkLst>
        </pc:spChg>
        <pc:grpChg chg="add mod">
          <ac:chgData name="José Tomás Lima de Abreu" userId="62edb61e-85a8-48fa-98cf-118216d76c66" providerId="ADAL" clId="{B333A05D-3D36-4B4F-8BCD-CFFDE9CA089F}" dt="2022-06-21T13:10:43.060" v="3234" actId="164"/>
          <ac:grpSpMkLst>
            <pc:docMk/>
            <pc:sldMk cId="1562788254" sldId="388"/>
            <ac:grpSpMk id="14" creationId="{E84828F4-29B2-1830-C819-501D0A27C573}"/>
          </ac:grpSpMkLst>
        </pc:grpChg>
        <pc:picChg chg="add del mod">
          <ac:chgData name="José Tomás Lima de Abreu" userId="62edb61e-85a8-48fa-98cf-118216d76c66" providerId="ADAL" clId="{B333A05D-3D36-4B4F-8BCD-CFFDE9CA089F}" dt="2022-06-21T09:19:41.470" v="675" actId="478"/>
          <ac:picMkLst>
            <pc:docMk/>
            <pc:sldMk cId="1562788254" sldId="388"/>
            <ac:picMk id="5" creationId="{1EEA6E40-EFE7-041C-1EC9-C22EEA4F4385}"/>
          </ac:picMkLst>
        </pc:picChg>
        <pc:picChg chg="del">
          <ac:chgData name="José Tomás Lima de Abreu" userId="62edb61e-85a8-48fa-98cf-118216d76c66" providerId="ADAL" clId="{B333A05D-3D36-4B4F-8BCD-CFFDE9CA089F}" dt="2022-06-21T09:19:14.050" v="667" actId="478"/>
          <ac:picMkLst>
            <pc:docMk/>
            <pc:sldMk cId="1562788254" sldId="388"/>
            <ac:picMk id="6" creationId="{DBD05363-C30F-CC84-34FD-6794A651FA51}"/>
          </ac:picMkLst>
        </pc:picChg>
        <pc:picChg chg="add mod">
          <ac:chgData name="José Tomás Lima de Abreu" userId="62edb61e-85a8-48fa-98cf-118216d76c66" providerId="ADAL" clId="{B333A05D-3D36-4B4F-8BCD-CFFDE9CA089F}" dt="2022-06-21T13:10:43.060" v="3234" actId="164"/>
          <ac:picMkLst>
            <pc:docMk/>
            <pc:sldMk cId="1562788254" sldId="388"/>
            <ac:picMk id="13" creationId="{075CA067-619E-FC26-5C37-C18A47042506}"/>
          </ac:picMkLst>
        </pc:picChg>
        <pc:picChg chg="del">
          <ac:chgData name="José Tomás Lima de Abreu" userId="62edb61e-85a8-48fa-98cf-118216d76c66" providerId="ADAL" clId="{B333A05D-3D36-4B4F-8BCD-CFFDE9CA089F}" dt="2022-06-21T09:19:13.457" v="666" actId="478"/>
          <ac:picMkLst>
            <pc:docMk/>
            <pc:sldMk cId="1562788254" sldId="388"/>
            <ac:picMk id="15" creationId="{1A9E6CB5-C7D1-FBA7-F817-99B2893BA335}"/>
          </ac:picMkLst>
        </pc:picChg>
        <pc:picChg chg="add del mod">
          <ac:chgData name="José Tomás Lima de Abreu" userId="62edb61e-85a8-48fa-98cf-118216d76c66" providerId="ADAL" clId="{B333A05D-3D36-4B4F-8BCD-CFFDE9CA089F}" dt="2022-06-21T09:20:20.142" v="689" actId="21"/>
          <ac:picMkLst>
            <pc:docMk/>
            <pc:sldMk cId="1562788254" sldId="388"/>
            <ac:picMk id="16" creationId="{BC8DE360-B833-5590-7B29-F46338247447}"/>
          </ac:picMkLst>
        </pc:picChg>
      </pc:sldChg>
      <pc:sldChg chg="addSp delSp modSp add mod ord">
        <pc:chgData name="José Tomás Lima de Abreu" userId="62edb61e-85a8-48fa-98cf-118216d76c66" providerId="ADAL" clId="{B333A05D-3D36-4B4F-8BCD-CFFDE9CA089F}" dt="2022-06-21T17:55:39.299" v="3745" actId="20577"/>
        <pc:sldMkLst>
          <pc:docMk/>
          <pc:sldMk cId="690925352" sldId="389"/>
        </pc:sldMkLst>
        <pc:spChg chg="mod">
          <ac:chgData name="José Tomás Lima de Abreu" userId="62edb61e-85a8-48fa-98cf-118216d76c66" providerId="ADAL" clId="{B333A05D-3D36-4B4F-8BCD-CFFDE9CA089F}" dt="2022-06-21T12:29:57.458" v="2452" actId="20577"/>
          <ac:spMkLst>
            <pc:docMk/>
            <pc:sldMk cId="690925352" sldId="389"/>
            <ac:spMk id="8" creationId="{B5DFA7EE-3F3E-7B28-A354-94582D680F5A}"/>
          </ac:spMkLst>
        </pc:spChg>
        <pc:spChg chg="del mod">
          <ac:chgData name="José Tomás Lima de Abreu" userId="62edb61e-85a8-48fa-98cf-118216d76c66" providerId="ADAL" clId="{B333A05D-3D36-4B4F-8BCD-CFFDE9CA089F}" dt="2022-06-21T12:30:54.478" v="2461" actId="478"/>
          <ac:spMkLst>
            <pc:docMk/>
            <pc:sldMk cId="690925352" sldId="389"/>
            <ac:spMk id="9" creationId="{A66276C5-ED23-DDCE-06B6-2BFBFCF07811}"/>
          </ac:spMkLst>
        </pc:spChg>
        <pc:spChg chg="del mod">
          <ac:chgData name="José Tomás Lima de Abreu" userId="62edb61e-85a8-48fa-98cf-118216d76c66" providerId="ADAL" clId="{B333A05D-3D36-4B4F-8BCD-CFFDE9CA089F}" dt="2022-06-21T12:30:54.478" v="2461" actId="478"/>
          <ac:spMkLst>
            <pc:docMk/>
            <pc:sldMk cId="690925352" sldId="389"/>
            <ac:spMk id="12" creationId="{4E8A7E47-FFE5-7FAC-9705-DBD401C66A81}"/>
          </ac:spMkLst>
        </pc:spChg>
        <pc:spChg chg="add mod">
          <ac:chgData name="José Tomás Lima de Abreu" userId="62edb61e-85a8-48fa-98cf-118216d76c66" providerId="ADAL" clId="{B333A05D-3D36-4B4F-8BCD-CFFDE9CA089F}" dt="2022-06-21T17:55:39.299" v="3745" actId="20577"/>
          <ac:spMkLst>
            <pc:docMk/>
            <pc:sldMk cId="690925352" sldId="389"/>
            <ac:spMk id="15" creationId="{ADE318A1-D97F-1B70-ED08-C7441D697B2C}"/>
          </ac:spMkLst>
        </pc:spChg>
        <pc:grpChg chg="add mod">
          <ac:chgData name="José Tomás Lima de Abreu" userId="62edb61e-85a8-48fa-98cf-118216d76c66" providerId="ADAL" clId="{B333A05D-3D36-4B4F-8BCD-CFFDE9CA089F}" dt="2022-06-21T13:10:38.341" v="3233" actId="164"/>
          <ac:grpSpMkLst>
            <pc:docMk/>
            <pc:sldMk cId="690925352" sldId="389"/>
            <ac:grpSpMk id="2" creationId="{34EA4EFE-C8F3-09E2-B2F3-DA261798534E}"/>
          </ac:grpSpMkLst>
        </pc:grpChg>
        <pc:picChg chg="del mod">
          <ac:chgData name="José Tomás Lima de Abreu" userId="62edb61e-85a8-48fa-98cf-118216d76c66" providerId="ADAL" clId="{B333A05D-3D36-4B4F-8BCD-CFFDE9CA089F}" dt="2022-06-21T09:20:09.869" v="684" actId="21"/>
          <ac:picMkLst>
            <pc:docMk/>
            <pc:sldMk cId="690925352" sldId="389"/>
            <ac:picMk id="5" creationId="{1EEA6E40-EFE7-041C-1EC9-C22EEA4F4385}"/>
          </ac:picMkLst>
        </pc:picChg>
        <pc:picChg chg="del">
          <ac:chgData name="José Tomás Lima de Abreu" userId="62edb61e-85a8-48fa-98cf-118216d76c66" providerId="ADAL" clId="{B333A05D-3D36-4B4F-8BCD-CFFDE9CA089F}" dt="2022-06-21T09:20:04.106" v="682" actId="478"/>
          <ac:picMkLst>
            <pc:docMk/>
            <pc:sldMk cId="690925352" sldId="389"/>
            <ac:picMk id="13" creationId="{075CA067-619E-FC26-5C37-C18A47042506}"/>
          </ac:picMkLst>
        </pc:picChg>
        <pc:picChg chg="add mod">
          <ac:chgData name="José Tomás Lima de Abreu" userId="62edb61e-85a8-48fa-98cf-118216d76c66" providerId="ADAL" clId="{B333A05D-3D36-4B4F-8BCD-CFFDE9CA089F}" dt="2022-06-21T13:10:38.341" v="3233" actId="164"/>
          <ac:picMkLst>
            <pc:docMk/>
            <pc:sldMk cId="690925352" sldId="389"/>
            <ac:picMk id="14" creationId="{1A7BCAE6-59E6-306F-7B4A-27AA06916BB1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49.614" v="3751" actId="20577"/>
        <pc:sldMkLst>
          <pc:docMk/>
          <pc:sldMk cId="2365606424" sldId="390"/>
        </pc:sldMkLst>
        <pc:spChg chg="del">
          <ac:chgData name="José Tomás Lima de Abreu" userId="62edb61e-85a8-48fa-98cf-118216d76c66" providerId="ADAL" clId="{B333A05D-3D36-4B4F-8BCD-CFFDE9CA089F}" dt="2022-06-21T12:35:30.407" v="2530" actId="478"/>
          <ac:spMkLst>
            <pc:docMk/>
            <pc:sldMk cId="2365606424" sldId="390"/>
            <ac:spMk id="8" creationId="{B5DFA7EE-3F3E-7B28-A354-94582D680F5A}"/>
          </ac:spMkLst>
        </pc:spChg>
        <pc:spChg chg="mod">
          <ac:chgData name="José Tomás Lima de Abreu" userId="62edb61e-85a8-48fa-98cf-118216d76c66" providerId="ADAL" clId="{B333A05D-3D36-4B4F-8BCD-CFFDE9CA089F}" dt="2022-06-21T13:11:00.092" v="3236" actId="164"/>
          <ac:spMkLst>
            <pc:docMk/>
            <pc:sldMk cId="2365606424" sldId="390"/>
            <ac:spMk id="9" creationId="{A66276C5-ED23-DDCE-06B6-2BFBFCF07811}"/>
          </ac:spMkLst>
        </pc:spChg>
        <pc:spChg chg="mod">
          <ac:chgData name="José Tomás Lima de Abreu" userId="62edb61e-85a8-48fa-98cf-118216d76c66" providerId="ADAL" clId="{B333A05D-3D36-4B4F-8BCD-CFFDE9CA089F}" dt="2022-06-21T13:11:00.092" v="3236" actId="164"/>
          <ac:spMkLst>
            <pc:docMk/>
            <pc:sldMk cId="2365606424" sldId="390"/>
            <ac:spMk id="12" creationId="{4E8A7E47-FFE5-7FAC-9705-DBD401C66A81}"/>
          </ac:spMkLst>
        </pc:spChg>
        <pc:spChg chg="add mod">
          <ac:chgData name="José Tomás Lima de Abreu" userId="62edb61e-85a8-48fa-98cf-118216d76c66" providerId="ADAL" clId="{B333A05D-3D36-4B4F-8BCD-CFFDE9CA089F}" dt="2022-06-21T12:39:40.638" v="2752" actId="20577"/>
          <ac:spMkLst>
            <pc:docMk/>
            <pc:sldMk cId="2365606424" sldId="390"/>
            <ac:spMk id="13" creationId="{4FD005D8-FAB3-8BF7-C602-AF8D70B7B9C8}"/>
          </ac:spMkLst>
        </pc:spChg>
        <pc:spChg chg="add mod">
          <ac:chgData name="José Tomás Lima de Abreu" userId="62edb61e-85a8-48fa-98cf-118216d76c66" providerId="ADAL" clId="{B333A05D-3D36-4B4F-8BCD-CFFDE9CA089F}" dt="2022-06-21T17:55:49.614" v="3751" actId="20577"/>
          <ac:spMkLst>
            <pc:docMk/>
            <pc:sldMk cId="2365606424" sldId="390"/>
            <ac:spMk id="15" creationId="{5787210F-8A43-7833-0628-CD65254CAFFE}"/>
          </ac:spMkLst>
        </pc:spChg>
        <pc:grpChg chg="add mod">
          <ac:chgData name="José Tomás Lima de Abreu" userId="62edb61e-85a8-48fa-98cf-118216d76c66" providerId="ADAL" clId="{B333A05D-3D36-4B4F-8BCD-CFFDE9CA089F}" dt="2022-06-21T13:11:00.092" v="3236" actId="164"/>
          <ac:grpSpMkLst>
            <pc:docMk/>
            <pc:sldMk cId="2365606424" sldId="390"/>
            <ac:grpSpMk id="5" creationId="{C4D87144-5C62-5FF5-497F-8E9ADE22D68E}"/>
          </ac:grpSpMkLst>
        </pc:grpChg>
        <pc:picChg chg="mod">
          <ac:chgData name="José Tomás Lima de Abreu" userId="62edb61e-85a8-48fa-98cf-118216d76c66" providerId="ADAL" clId="{B333A05D-3D36-4B4F-8BCD-CFFDE9CA089F}" dt="2022-06-21T13:11:00.092" v="3236" actId="164"/>
          <ac:picMkLst>
            <pc:docMk/>
            <pc:sldMk cId="2365606424" sldId="390"/>
            <ac:picMk id="7" creationId="{F06B5797-1462-FC22-1E2A-41F949DCFAE2}"/>
          </ac:picMkLst>
        </pc:picChg>
        <pc:picChg chg="mod">
          <ac:chgData name="José Tomás Lima de Abreu" userId="62edb61e-85a8-48fa-98cf-118216d76c66" providerId="ADAL" clId="{B333A05D-3D36-4B4F-8BCD-CFFDE9CA089F}" dt="2022-06-21T13:11:00.092" v="3236" actId="164"/>
          <ac:picMkLst>
            <pc:docMk/>
            <pc:sldMk cId="2365606424" sldId="390"/>
            <ac:picMk id="14" creationId="{327D5BE1-B80D-A43E-8D31-4B82D0480B12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5:57.198" v="3755" actId="20577"/>
        <pc:sldMkLst>
          <pc:docMk/>
          <pc:sldMk cId="2870762460" sldId="391"/>
        </pc:sldMkLst>
        <pc:spChg chg="mod">
          <ac:chgData name="José Tomás Lima de Abreu" userId="62edb61e-85a8-48fa-98cf-118216d76c66" providerId="ADAL" clId="{B333A05D-3D36-4B4F-8BCD-CFFDE9CA089F}" dt="2022-06-21T09:28:04.283" v="803" actId="20577"/>
          <ac:spMkLst>
            <pc:docMk/>
            <pc:sldMk cId="2870762460" sldId="391"/>
            <ac:spMk id="2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2:43:56.288" v="2841" actId="20577"/>
          <ac:spMkLst>
            <pc:docMk/>
            <pc:sldMk cId="2870762460" sldId="391"/>
            <ac:spMk id="8" creationId="{B5DFA7EE-3F3E-7B28-A354-94582D680F5A}"/>
          </ac:spMkLst>
        </pc:spChg>
        <pc:spChg chg="add mod topLvl">
          <ac:chgData name="José Tomás Lima de Abreu" userId="62edb61e-85a8-48fa-98cf-118216d76c66" providerId="ADAL" clId="{B333A05D-3D36-4B4F-8BCD-CFFDE9CA089F}" dt="2022-06-21T17:52:20.790" v="3710" actId="165"/>
          <ac:spMkLst>
            <pc:docMk/>
            <pc:sldMk cId="2870762460" sldId="391"/>
            <ac:spMk id="12" creationId="{9176C9B4-308D-D6D8-406C-5893371D315B}"/>
          </ac:spMkLst>
        </pc:spChg>
        <pc:spChg chg="add mod topLvl">
          <ac:chgData name="José Tomás Lima de Abreu" userId="62edb61e-85a8-48fa-98cf-118216d76c66" providerId="ADAL" clId="{B333A05D-3D36-4B4F-8BCD-CFFDE9CA089F}" dt="2022-06-21T17:55:57.198" v="3755" actId="20577"/>
          <ac:spMkLst>
            <pc:docMk/>
            <pc:sldMk cId="2870762460" sldId="391"/>
            <ac:spMk id="14" creationId="{1F24F421-0C13-8981-8412-FE711069140C}"/>
          </ac:spMkLst>
        </pc:spChg>
        <pc:spChg chg="add del mod">
          <ac:chgData name="José Tomás Lima de Abreu" userId="62edb61e-85a8-48fa-98cf-118216d76c66" providerId="ADAL" clId="{B333A05D-3D36-4B4F-8BCD-CFFDE9CA089F}" dt="2022-06-21T17:52:28.908" v="3712" actId="21"/>
          <ac:spMkLst>
            <pc:docMk/>
            <pc:sldMk cId="2870762460" sldId="391"/>
            <ac:spMk id="16" creationId="{3EE1C80B-40F1-6AED-FC22-1C1E552F5903}"/>
          </ac:spMkLst>
        </pc:spChg>
        <pc:grpChg chg="add del mod">
          <ac:chgData name="José Tomás Lima de Abreu" userId="62edb61e-85a8-48fa-98cf-118216d76c66" providerId="ADAL" clId="{B333A05D-3D36-4B4F-8BCD-CFFDE9CA089F}" dt="2022-06-21T12:45:27.020" v="2856" actId="165"/>
          <ac:grpSpMkLst>
            <pc:docMk/>
            <pc:sldMk cId="2870762460" sldId="391"/>
            <ac:grpSpMk id="5" creationId="{56F32A08-4D74-2641-0A35-C263931D1B23}"/>
          </ac:grpSpMkLst>
        </pc:grpChg>
        <pc:grpChg chg="add mod topLvl">
          <ac:chgData name="José Tomás Lima de Abreu" userId="62edb61e-85a8-48fa-98cf-118216d76c66" providerId="ADAL" clId="{B333A05D-3D36-4B4F-8BCD-CFFDE9CA089F}" dt="2022-06-21T17:52:20.790" v="3710" actId="165"/>
          <ac:grpSpMkLst>
            <pc:docMk/>
            <pc:sldMk cId="2870762460" sldId="391"/>
            <ac:grpSpMk id="6" creationId="{BB5E1D3A-F651-8B36-19C1-24F29F2B570C}"/>
          </ac:grpSpMkLst>
        </pc:grpChg>
        <pc:grpChg chg="add del mod">
          <ac:chgData name="José Tomás Lima de Abreu" userId="62edb61e-85a8-48fa-98cf-118216d76c66" providerId="ADAL" clId="{B333A05D-3D36-4B4F-8BCD-CFFDE9CA089F}" dt="2022-06-21T17:52:20.790" v="3710" actId="165"/>
          <ac:grpSpMkLst>
            <pc:docMk/>
            <pc:sldMk cId="2870762460" sldId="391"/>
            <ac:grpSpMk id="7" creationId="{D3EA42B1-7CB7-2F6A-5B8E-5F591E71994F}"/>
          </ac:grpSpMkLst>
        </pc:grpChg>
        <pc:picChg chg="del">
          <ac:chgData name="José Tomás Lima de Abreu" userId="62edb61e-85a8-48fa-98cf-118216d76c66" providerId="ADAL" clId="{B333A05D-3D36-4B4F-8BCD-CFFDE9CA089F}" dt="2022-06-21T09:25:11.640" v="734" actId="478"/>
          <ac:picMkLst>
            <pc:docMk/>
            <pc:sldMk cId="2870762460" sldId="391"/>
            <ac:picMk id="9" creationId="{0A2A308A-A5E1-1F06-E1BC-276C4B1217EE}"/>
          </ac:picMkLst>
        </pc:picChg>
        <pc:picChg chg="del">
          <ac:chgData name="José Tomás Lima de Abreu" userId="62edb61e-85a8-48fa-98cf-118216d76c66" providerId="ADAL" clId="{B333A05D-3D36-4B4F-8BCD-CFFDE9CA089F}" dt="2022-06-21T09:25:09.500" v="733" actId="478"/>
          <ac:picMkLst>
            <pc:docMk/>
            <pc:sldMk cId="2870762460" sldId="391"/>
            <ac:picMk id="13" creationId="{43B6AD58-B8B4-F342-7293-51612BD0371E}"/>
          </ac:picMkLst>
        </pc:picChg>
        <pc:picChg chg="mod topLvl">
          <ac:chgData name="José Tomás Lima de Abreu" userId="62edb61e-85a8-48fa-98cf-118216d76c66" providerId="ADAL" clId="{B333A05D-3D36-4B4F-8BCD-CFFDE9CA089F}" dt="2022-06-21T17:52:20.790" v="3710" actId="165"/>
          <ac:picMkLst>
            <pc:docMk/>
            <pc:sldMk cId="2870762460" sldId="391"/>
            <ac:picMk id="15" creationId="{B30D6650-9D03-7D7E-8A55-CDCBA59B2312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7:56:02.400" v="3757" actId="20577"/>
        <pc:sldMkLst>
          <pc:docMk/>
          <pc:sldMk cId="3251822119" sldId="392"/>
        </pc:sldMkLst>
        <pc:spChg chg="mod">
          <ac:chgData name="José Tomás Lima de Abreu" userId="62edb61e-85a8-48fa-98cf-118216d76c66" providerId="ADAL" clId="{B333A05D-3D36-4B4F-8BCD-CFFDE9CA089F}" dt="2022-06-21T09:28:11.075" v="815" actId="20577"/>
          <ac:spMkLst>
            <pc:docMk/>
            <pc:sldMk cId="3251822119" sldId="392"/>
            <ac:spMk id="2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45:13.920" v="2855" actId="478"/>
          <ac:spMkLst>
            <pc:docMk/>
            <pc:sldMk cId="3251822119" sldId="392"/>
            <ac:spMk id="8" creationId="{B5DFA7EE-3F3E-7B28-A354-94582D680F5A}"/>
          </ac:spMkLst>
        </pc:spChg>
        <pc:spChg chg="add del mod">
          <ac:chgData name="José Tomás Lima de Abreu" userId="62edb61e-85a8-48fa-98cf-118216d76c66" providerId="ADAL" clId="{B333A05D-3D36-4B4F-8BCD-CFFDE9CA089F}" dt="2022-06-21T09:39:58.826" v="999" actId="21"/>
          <ac:spMkLst>
            <pc:docMk/>
            <pc:sldMk cId="3251822119" sldId="392"/>
            <ac:spMk id="12" creationId="{7A74F745-F73E-18EB-5937-0A2A381E2BA5}"/>
          </ac:spMkLst>
        </pc:spChg>
        <pc:spChg chg="add mod">
          <ac:chgData name="José Tomás Lima de Abreu" userId="62edb61e-85a8-48fa-98cf-118216d76c66" providerId="ADAL" clId="{B333A05D-3D36-4B4F-8BCD-CFFDE9CA089F}" dt="2022-06-21T17:56:02.400" v="3757" actId="20577"/>
          <ac:spMkLst>
            <pc:docMk/>
            <pc:sldMk cId="3251822119" sldId="392"/>
            <ac:spMk id="14" creationId="{91E778CD-A592-2865-9EB7-CE0543ABA317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16" creationId="{EDEC7640-75FC-94DE-520F-48EB8159EA59}"/>
          </ac:spMkLst>
        </pc:spChg>
        <pc:spChg chg="add del mod">
          <ac:chgData name="José Tomás Lima de Abreu" userId="62edb61e-85a8-48fa-98cf-118216d76c66" providerId="ADAL" clId="{B333A05D-3D36-4B4F-8BCD-CFFDE9CA089F}" dt="2022-06-21T12:47:20.705" v="2876" actId="478"/>
          <ac:spMkLst>
            <pc:docMk/>
            <pc:sldMk cId="3251822119" sldId="392"/>
            <ac:spMk id="17" creationId="{EB43DDE7-F9BF-8308-081F-D882ABFE0243}"/>
          </ac:spMkLst>
        </pc:spChg>
        <pc:spChg chg="add del mod">
          <ac:chgData name="José Tomás Lima de Abreu" userId="62edb61e-85a8-48fa-98cf-118216d76c66" providerId="ADAL" clId="{B333A05D-3D36-4B4F-8BCD-CFFDE9CA089F}" dt="2022-06-21T12:46:56.893" v="2872" actId="478"/>
          <ac:spMkLst>
            <pc:docMk/>
            <pc:sldMk cId="3251822119" sldId="392"/>
            <ac:spMk id="18" creationId="{CE1F8215-EC03-6021-9363-BA93987622D4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19" creationId="{7A96ED4F-03F5-0612-C250-00CB5696D91B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20" creationId="{BA53E18C-E6D7-0AC7-5736-CE302143D0AC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21" creationId="{1A55E7E8-E440-0B26-E873-90F0AD67D046}"/>
          </ac:spMkLst>
        </pc:spChg>
        <pc:spChg chg="add mod">
          <ac:chgData name="José Tomás Lima de Abreu" userId="62edb61e-85a8-48fa-98cf-118216d76c66" providerId="ADAL" clId="{B333A05D-3D36-4B4F-8BCD-CFFDE9CA089F}" dt="2022-06-21T12:48:01.128" v="2885" actId="571"/>
          <ac:spMkLst>
            <pc:docMk/>
            <pc:sldMk cId="3251822119" sldId="392"/>
            <ac:spMk id="23" creationId="{2E09B7FB-4093-501C-6A94-A48F17F64D4E}"/>
          </ac:spMkLst>
        </pc:spChg>
        <pc:spChg chg="add mod">
          <ac:chgData name="José Tomás Lima de Abreu" userId="62edb61e-85a8-48fa-98cf-118216d76c66" providerId="ADAL" clId="{B333A05D-3D36-4B4F-8BCD-CFFDE9CA089F}" dt="2022-06-21T12:48:06.106" v="2887" actId="571"/>
          <ac:spMkLst>
            <pc:docMk/>
            <pc:sldMk cId="3251822119" sldId="392"/>
            <ac:spMk id="25" creationId="{1D3E408F-B708-9ACC-E3D1-BCFDAEF85B9D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26" creationId="{60F287AD-8511-8137-2B28-3440C6258447}"/>
          </ac:spMkLst>
        </pc:spChg>
        <pc:spChg chg="add mod">
          <ac:chgData name="José Tomás Lima de Abreu" userId="62edb61e-85a8-48fa-98cf-118216d76c66" providerId="ADAL" clId="{B333A05D-3D36-4B4F-8BCD-CFFDE9CA089F}" dt="2022-06-21T13:11:50.764" v="3239" actId="164"/>
          <ac:spMkLst>
            <pc:docMk/>
            <pc:sldMk cId="3251822119" sldId="392"/>
            <ac:spMk id="27" creationId="{F73440B0-07C9-DA02-9A13-74AE1284E6BD}"/>
          </ac:spMkLst>
        </pc:spChg>
        <pc:spChg chg="add del mod">
          <ac:chgData name="José Tomás Lima de Abreu" userId="62edb61e-85a8-48fa-98cf-118216d76c66" providerId="ADAL" clId="{B333A05D-3D36-4B4F-8BCD-CFFDE9CA089F}" dt="2022-06-21T12:51:09.206" v="2898"/>
          <ac:spMkLst>
            <pc:docMk/>
            <pc:sldMk cId="3251822119" sldId="392"/>
            <ac:spMk id="28" creationId="{74366211-709B-4F00-9AFE-3CBEE287CE6D}"/>
          </ac:spMkLst>
        </pc:spChg>
        <pc:grpChg chg="add mod">
          <ac:chgData name="José Tomás Lima de Abreu" userId="62edb61e-85a8-48fa-98cf-118216d76c66" providerId="ADAL" clId="{B333A05D-3D36-4B4F-8BCD-CFFDE9CA089F}" dt="2022-06-21T13:11:55.112" v="3240" actId="164"/>
          <ac:grpSpMkLst>
            <pc:docMk/>
            <pc:sldMk cId="3251822119" sldId="392"/>
            <ac:grpSpMk id="7" creationId="{2F5999D5-7300-3311-92CE-0D3079EAE618}"/>
          </ac:grpSpMkLst>
        </pc:grpChg>
        <pc:grpChg chg="add mod">
          <ac:chgData name="José Tomás Lima de Abreu" userId="62edb61e-85a8-48fa-98cf-118216d76c66" providerId="ADAL" clId="{B333A05D-3D36-4B4F-8BCD-CFFDE9CA089F}" dt="2022-06-21T13:11:55.112" v="3240" actId="164"/>
          <ac:grpSpMkLst>
            <pc:docMk/>
            <pc:sldMk cId="3251822119" sldId="392"/>
            <ac:grpSpMk id="29" creationId="{65E0AF02-FBA6-625F-FA8F-F7EEA493B838}"/>
          </ac:grpSpMkLst>
        </pc:grpChg>
        <pc:picChg chg="del">
          <ac:chgData name="José Tomás Lima de Abreu" userId="62edb61e-85a8-48fa-98cf-118216d76c66" providerId="ADAL" clId="{B333A05D-3D36-4B4F-8BCD-CFFDE9CA089F}" dt="2022-06-21T09:24:57.215" v="728" actId="478"/>
          <ac:picMkLst>
            <pc:docMk/>
            <pc:sldMk cId="3251822119" sldId="392"/>
            <ac:picMk id="9" creationId="{0A2A308A-A5E1-1F06-E1BC-276C4B1217EE}"/>
          </ac:picMkLst>
        </pc:picChg>
        <pc:picChg chg="mod ord">
          <ac:chgData name="José Tomás Lima de Abreu" userId="62edb61e-85a8-48fa-98cf-118216d76c66" providerId="ADAL" clId="{B333A05D-3D36-4B4F-8BCD-CFFDE9CA089F}" dt="2022-06-21T13:11:50.764" v="3239" actId="164"/>
          <ac:picMkLst>
            <pc:docMk/>
            <pc:sldMk cId="3251822119" sldId="392"/>
            <ac:picMk id="13" creationId="{43B6AD58-B8B4-F342-7293-51612BD0371E}"/>
          </ac:picMkLst>
        </pc:picChg>
        <pc:picChg chg="del">
          <ac:chgData name="José Tomás Lima de Abreu" userId="62edb61e-85a8-48fa-98cf-118216d76c66" providerId="ADAL" clId="{B333A05D-3D36-4B4F-8BCD-CFFDE9CA089F}" dt="2022-06-21T09:24:57.760" v="729" actId="478"/>
          <ac:picMkLst>
            <pc:docMk/>
            <pc:sldMk cId="3251822119" sldId="392"/>
            <ac:picMk id="15" creationId="{B30D6650-9D03-7D7E-8A55-CDCBA59B2312}"/>
          </ac:picMkLst>
        </pc:picChg>
        <pc:picChg chg="add mod">
          <ac:chgData name="José Tomás Lima de Abreu" userId="62edb61e-85a8-48fa-98cf-118216d76c66" providerId="ADAL" clId="{B333A05D-3D36-4B4F-8BCD-CFFDE9CA089F}" dt="2022-06-21T12:48:01.128" v="2885" actId="571"/>
          <ac:picMkLst>
            <pc:docMk/>
            <pc:sldMk cId="3251822119" sldId="392"/>
            <ac:picMk id="22" creationId="{09567689-5B25-CF86-955E-AEF347EB2817}"/>
          </ac:picMkLst>
        </pc:picChg>
        <pc:picChg chg="add mod">
          <ac:chgData name="José Tomás Lima de Abreu" userId="62edb61e-85a8-48fa-98cf-118216d76c66" providerId="ADAL" clId="{B333A05D-3D36-4B4F-8BCD-CFFDE9CA089F}" dt="2022-06-21T12:48:06.106" v="2887" actId="571"/>
          <ac:picMkLst>
            <pc:docMk/>
            <pc:sldMk cId="3251822119" sldId="392"/>
            <ac:picMk id="24" creationId="{2CD6C65B-EAF8-17DD-3834-0C798F93324C}"/>
          </ac:picMkLst>
        </pc:picChg>
        <pc:cxnChg chg="add del mod">
          <ac:chgData name="José Tomás Lima de Abreu" userId="62edb61e-85a8-48fa-98cf-118216d76c66" providerId="ADAL" clId="{B333A05D-3D36-4B4F-8BCD-CFFDE9CA089F}" dt="2022-06-21T12:47:56.408" v="2883" actId="478"/>
          <ac:cxnSpMkLst>
            <pc:docMk/>
            <pc:sldMk cId="3251822119" sldId="392"/>
            <ac:cxnSpMk id="6" creationId="{CA83E2F0-A302-0DF8-16CB-3AA159B1EB40}"/>
          </ac:cxnSpMkLst>
        </pc:cxnChg>
      </pc:sldChg>
      <pc:sldChg chg="addSp delSp modSp add mod">
        <pc:chgData name="José Tomás Lima de Abreu" userId="62edb61e-85a8-48fa-98cf-118216d76c66" providerId="ADAL" clId="{B333A05D-3D36-4B4F-8BCD-CFFDE9CA089F}" dt="2022-06-21T17:56:07.377" v="3759" actId="20577"/>
        <pc:sldMkLst>
          <pc:docMk/>
          <pc:sldMk cId="606817663" sldId="393"/>
        </pc:sldMkLst>
        <pc:spChg chg="mod">
          <ac:chgData name="José Tomás Lima de Abreu" userId="62edb61e-85a8-48fa-98cf-118216d76c66" providerId="ADAL" clId="{B333A05D-3D36-4B4F-8BCD-CFFDE9CA089F}" dt="2022-06-21T09:39:35.858" v="995" actId="20577"/>
          <ac:spMkLst>
            <pc:docMk/>
            <pc:sldMk cId="606817663" sldId="393"/>
            <ac:spMk id="2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09:43:17.887" v="1023" actId="478"/>
          <ac:spMkLst>
            <pc:docMk/>
            <pc:sldMk cId="606817663" sldId="393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7:56:07.377" v="3759" actId="20577"/>
          <ac:spMkLst>
            <pc:docMk/>
            <pc:sldMk cId="606817663" sldId="393"/>
            <ac:spMk id="12" creationId="{3C01AF4B-9337-AF99-2A91-BE71D084F1E3}"/>
          </ac:spMkLst>
        </pc:spChg>
        <pc:picChg chg="add mod">
          <ac:chgData name="José Tomás Lima de Abreu" userId="62edb61e-85a8-48fa-98cf-118216d76c66" providerId="ADAL" clId="{B333A05D-3D36-4B4F-8BCD-CFFDE9CA089F}" dt="2022-06-21T13:12:04.316" v="3242" actId="1076"/>
          <ac:picMkLst>
            <pc:docMk/>
            <pc:sldMk cId="606817663" sldId="393"/>
            <ac:picMk id="6" creationId="{4426F715-6D35-3844-9BF9-69E3A46406B6}"/>
          </ac:picMkLst>
        </pc:picChg>
        <pc:picChg chg="del">
          <ac:chgData name="José Tomás Lima de Abreu" userId="62edb61e-85a8-48fa-98cf-118216d76c66" providerId="ADAL" clId="{B333A05D-3D36-4B4F-8BCD-CFFDE9CA089F}" dt="2022-06-21T09:39:37.239" v="996" actId="478"/>
          <ac:picMkLst>
            <pc:docMk/>
            <pc:sldMk cId="606817663" sldId="393"/>
            <ac:picMk id="13" creationId="{43B6AD58-B8B4-F342-7293-51612BD0371E}"/>
          </ac:picMkLst>
        </pc:picChg>
      </pc:sldChg>
      <pc:sldChg chg="addSp delSp modSp add mod">
        <pc:chgData name="José Tomás Lima de Abreu" userId="62edb61e-85a8-48fa-98cf-118216d76c66" providerId="ADAL" clId="{B333A05D-3D36-4B4F-8BCD-CFFDE9CA089F}" dt="2022-06-21T18:02:59.423" v="3841" actId="20577"/>
        <pc:sldMkLst>
          <pc:docMk/>
          <pc:sldMk cId="1801985883" sldId="394"/>
        </pc:sldMkLst>
        <pc:spChg chg="mod">
          <ac:chgData name="José Tomás Lima de Abreu" userId="62edb61e-85a8-48fa-98cf-118216d76c66" providerId="ADAL" clId="{B333A05D-3D36-4B4F-8BCD-CFFDE9CA089F}" dt="2022-06-21T10:26:14.289" v="1166" actId="14100"/>
          <ac:spMkLst>
            <pc:docMk/>
            <pc:sldMk cId="1801985883" sldId="394"/>
            <ac:spMk id="8" creationId="{400FB8B4-AA9A-46E4-AB31-DC08F2DE76D8}"/>
          </ac:spMkLst>
        </pc:spChg>
        <pc:spChg chg="mod">
          <ac:chgData name="José Tomás Lima de Abreu" userId="62edb61e-85a8-48fa-98cf-118216d76c66" providerId="ADAL" clId="{B333A05D-3D36-4B4F-8BCD-CFFDE9CA089F}" dt="2022-06-21T18:01:30.684" v="3774" actId="14100"/>
          <ac:spMkLst>
            <pc:docMk/>
            <pc:sldMk cId="1801985883" sldId="394"/>
            <ac:spMk id="11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8:02:59.423" v="3841" actId="20577"/>
          <ac:spMkLst>
            <pc:docMk/>
            <pc:sldMk cId="1801985883" sldId="394"/>
            <ac:spMk id="13" creationId="{5EC7F2DE-AEF1-293B-A5A4-85338FC8A9C3}"/>
          </ac:spMkLst>
        </pc:spChg>
        <pc:spChg chg="mod">
          <ac:chgData name="José Tomás Lima de Abreu" userId="62edb61e-85a8-48fa-98cf-118216d76c66" providerId="ADAL" clId="{B333A05D-3D36-4B4F-8BCD-CFFDE9CA089F}" dt="2022-06-21T10:29:35.766" v="1174" actId="14100"/>
          <ac:spMkLst>
            <pc:docMk/>
            <pc:sldMk cId="1801985883" sldId="394"/>
            <ac:spMk id="14" creationId="{E944D9F3-8858-63A4-BAC6-BC5FEB87B4F4}"/>
          </ac:spMkLst>
        </pc:spChg>
        <pc:spChg chg="mod">
          <ac:chgData name="José Tomás Lima de Abreu" userId="62edb61e-85a8-48fa-98cf-118216d76c66" providerId="ADAL" clId="{B333A05D-3D36-4B4F-8BCD-CFFDE9CA089F}" dt="2022-06-21T10:29:32.119" v="1173" actId="14100"/>
          <ac:spMkLst>
            <pc:docMk/>
            <pc:sldMk cId="1801985883" sldId="394"/>
            <ac:spMk id="15" creationId="{9A839AAC-FE6C-354C-34A0-129D43CC6B56}"/>
          </ac:spMkLst>
        </pc:spChg>
        <pc:spChg chg="add del mod">
          <ac:chgData name="José Tomás Lima de Abreu" userId="62edb61e-85a8-48fa-98cf-118216d76c66" providerId="ADAL" clId="{B333A05D-3D36-4B4F-8BCD-CFFDE9CA089F}" dt="2022-06-21T10:29:29.711" v="1172" actId="478"/>
          <ac:spMkLst>
            <pc:docMk/>
            <pc:sldMk cId="1801985883" sldId="394"/>
            <ac:spMk id="16" creationId="{6F4AAA25-BF0D-3DD4-4399-80440B1C8A4D}"/>
          </ac:spMkLst>
        </pc:spChg>
        <pc:spChg chg="add mod">
          <ac:chgData name="José Tomás Lima de Abreu" userId="62edb61e-85a8-48fa-98cf-118216d76c66" providerId="ADAL" clId="{B333A05D-3D36-4B4F-8BCD-CFFDE9CA089F}" dt="2022-06-21T10:39:58.998" v="1266" actId="14100"/>
          <ac:spMkLst>
            <pc:docMk/>
            <pc:sldMk cId="1801985883" sldId="394"/>
            <ac:spMk id="17" creationId="{2C937DD7-766A-9843-6CF5-EEACE6834AF1}"/>
          </ac:spMkLst>
        </pc:spChg>
        <pc:spChg chg="add mod">
          <ac:chgData name="José Tomás Lima de Abreu" userId="62edb61e-85a8-48fa-98cf-118216d76c66" providerId="ADAL" clId="{B333A05D-3D36-4B4F-8BCD-CFFDE9CA089F}" dt="2022-06-21T10:29:48.374" v="1176" actId="14100"/>
          <ac:spMkLst>
            <pc:docMk/>
            <pc:sldMk cId="1801985883" sldId="394"/>
            <ac:spMk id="18" creationId="{1993774B-BFF9-36F0-1B1F-46EA99D35774}"/>
          </ac:spMkLst>
        </pc:spChg>
        <pc:spChg chg="add mod">
          <ac:chgData name="José Tomás Lima de Abreu" userId="62edb61e-85a8-48fa-98cf-118216d76c66" providerId="ADAL" clId="{B333A05D-3D36-4B4F-8BCD-CFFDE9CA089F}" dt="2022-06-21T10:29:54.661" v="1179" actId="14100"/>
          <ac:spMkLst>
            <pc:docMk/>
            <pc:sldMk cId="1801985883" sldId="394"/>
            <ac:spMk id="19" creationId="{7982C48F-35F7-B6EC-2E20-B9D360DBDC29}"/>
          </ac:spMkLst>
        </pc:spChg>
      </pc:sldChg>
      <pc:sldChg chg="addSp delSp modSp add mod">
        <pc:chgData name="José Tomás Lima de Abreu" userId="62edb61e-85a8-48fa-98cf-118216d76c66" providerId="ADAL" clId="{B333A05D-3D36-4B4F-8BCD-CFFDE9CA089F}" dt="2022-06-21T10:42:25.036" v="1273" actId="14100"/>
        <pc:sldMkLst>
          <pc:docMk/>
          <pc:sldMk cId="1329414929" sldId="395"/>
        </pc:sldMkLst>
        <pc:spChg chg="mod">
          <ac:chgData name="José Tomás Lima de Abreu" userId="62edb61e-85a8-48fa-98cf-118216d76c66" providerId="ADAL" clId="{B333A05D-3D36-4B4F-8BCD-CFFDE9CA089F}" dt="2022-06-21T10:35:08.638" v="1237" actId="14100"/>
          <ac:spMkLst>
            <pc:docMk/>
            <pc:sldMk cId="1329414929" sldId="395"/>
            <ac:spMk id="8" creationId="{400FB8B4-AA9A-46E4-AB31-DC08F2DE76D8}"/>
          </ac:spMkLst>
        </pc:spChg>
        <pc:spChg chg="mod">
          <ac:chgData name="José Tomás Lima de Abreu" userId="62edb61e-85a8-48fa-98cf-118216d76c66" providerId="ADAL" clId="{B333A05D-3D36-4B4F-8BCD-CFFDE9CA089F}" dt="2022-06-21T10:42:25.036" v="1273" actId="14100"/>
          <ac:spMkLst>
            <pc:docMk/>
            <pc:sldMk cId="1329414929" sldId="395"/>
            <ac:spMk id="11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0:37:17.575" v="1251"/>
          <ac:spMkLst>
            <pc:docMk/>
            <pc:sldMk cId="1329414929" sldId="395"/>
            <ac:spMk id="13" creationId="{5EC7F2DE-AEF1-293B-A5A4-85338FC8A9C3}"/>
          </ac:spMkLst>
        </pc:spChg>
        <pc:spChg chg="del mod">
          <ac:chgData name="José Tomás Lima de Abreu" userId="62edb61e-85a8-48fa-98cf-118216d76c66" providerId="ADAL" clId="{B333A05D-3D36-4B4F-8BCD-CFFDE9CA089F}" dt="2022-06-21T10:34:24.380" v="1224" actId="478"/>
          <ac:spMkLst>
            <pc:docMk/>
            <pc:sldMk cId="1329414929" sldId="395"/>
            <ac:spMk id="14" creationId="{E944D9F3-8858-63A4-BAC6-BC5FEB87B4F4}"/>
          </ac:spMkLst>
        </pc:spChg>
        <pc:spChg chg="mod">
          <ac:chgData name="José Tomás Lima de Abreu" userId="62edb61e-85a8-48fa-98cf-118216d76c66" providerId="ADAL" clId="{B333A05D-3D36-4B4F-8BCD-CFFDE9CA089F}" dt="2022-06-21T10:34:29.255" v="1225" actId="14100"/>
          <ac:spMkLst>
            <pc:docMk/>
            <pc:sldMk cId="1329414929" sldId="395"/>
            <ac:spMk id="15" creationId="{9A839AAC-FE6C-354C-34A0-129D43CC6B56}"/>
          </ac:spMkLst>
        </pc:spChg>
        <pc:spChg chg="add del mod">
          <ac:chgData name="José Tomás Lima de Abreu" userId="62edb61e-85a8-48fa-98cf-118216d76c66" providerId="ADAL" clId="{B333A05D-3D36-4B4F-8BCD-CFFDE9CA089F}" dt="2022-06-21T10:34:42.215" v="1229" actId="478"/>
          <ac:spMkLst>
            <pc:docMk/>
            <pc:sldMk cId="1329414929" sldId="395"/>
            <ac:spMk id="16" creationId="{A7FC6344-87B5-DB6E-7A09-0AE2A3A99DA3}"/>
          </ac:spMkLst>
        </pc:spChg>
        <pc:spChg chg="del">
          <ac:chgData name="José Tomás Lima de Abreu" userId="62edb61e-85a8-48fa-98cf-118216d76c66" providerId="ADAL" clId="{B333A05D-3D36-4B4F-8BCD-CFFDE9CA089F}" dt="2022-06-21T10:34:31.460" v="1226" actId="478"/>
          <ac:spMkLst>
            <pc:docMk/>
            <pc:sldMk cId="1329414929" sldId="395"/>
            <ac:spMk id="17" creationId="{2C937DD7-766A-9843-6CF5-EEACE6834AF1}"/>
          </ac:spMkLst>
        </pc:spChg>
        <pc:spChg chg="del mod">
          <ac:chgData name="José Tomás Lima de Abreu" userId="62edb61e-85a8-48fa-98cf-118216d76c66" providerId="ADAL" clId="{B333A05D-3D36-4B4F-8BCD-CFFDE9CA089F}" dt="2022-06-21T10:31:43.603" v="1197" actId="478"/>
          <ac:spMkLst>
            <pc:docMk/>
            <pc:sldMk cId="1329414929" sldId="395"/>
            <ac:spMk id="18" creationId="{1993774B-BFF9-36F0-1B1F-46EA99D35774}"/>
          </ac:spMkLst>
        </pc:spChg>
        <pc:spChg chg="mod">
          <ac:chgData name="José Tomás Lima de Abreu" userId="62edb61e-85a8-48fa-98cf-118216d76c66" providerId="ADAL" clId="{B333A05D-3D36-4B4F-8BCD-CFFDE9CA089F}" dt="2022-06-21T10:35:38.095" v="1239" actId="14100"/>
          <ac:spMkLst>
            <pc:docMk/>
            <pc:sldMk cId="1329414929" sldId="395"/>
            <ac:spMk id="19" creationId="{7982C48F-35F7-B6EC-2E20-B9D360DBDC29}"/>
          </ac:spMkLst>
        </pc:spChg>
        <pc:spChg chg="add mod">
          <ac:chgData name="José Tomás Lima de Abreu" userId="62edb61e-85a8-48fa-98cf-118216d76c66" providerId="ADAL" clId="{B333A05D-3D36-4B4F-8BCD-CFFDE9CA089F}" dt="2022-06-21T10:35:11.445" v="1238" actId="14100"/>
          <ac:spMkLst>
            <pc:docMk/>
            <pc:sldMk cId="1329414929" sldId="395"/>
            <ac:spMk id="20" creationId="{246DBE59-963B-A3BD-0105-2AE28B8CAF18}"/>
          </ac:spMkLst>
        </pc:spChg>
      </pc:sldChg>
      <pc:sldChg chg="addSp delSp modSp add mod">
        <pc:chgData name="José Tomás Lima de Abreu" userId="62edb61e-85a8-48fa-98cf-118216d76c66" providerId="ADAL" clId="{B333A05D-3D36-4B4F-8BCD-CFFDE9CA089F}" dt="2022-06-21T10:42:28.339" v="1274" actId="14100"/>
        <pc:sldMkLst>
          <pc:docMk/>
          <pc:sldMk cId="2039321147" sldId="396"/>
        </pc:sldMkLst>
        <pc:spChg chg="mod">
          <ac:chgData name="José Tomás Lima de Abreu" userId="62edb61e-85a8-48fa-98cf-118216d76c66" providerId="ADAL" clId="{B333A05D-3D36-4B4F-8BCD-CFFDE9CA089F}" dt="2022-06-21T10:36:26.595" v="1246" actId="14100"/>
          <ac:spMkLst>
            <pc:docMk/>
            <pc:sldMk cId="2039321147" sldId="396"/>
            <ac:spMk id="8" creationId="{400FB8B4-AA9A-46E4-AB31-DC08F2DE76D8}"/>
          </ac:spMkLst>
        </pc:spChg>
        <pc:spChg chg="mod">
          <ac:chgData name="José Tomás Lima de Abreu" userId="62edb61e-85a8-48fa-98cf-118216d76c66" providerId="ADAL" clId="{B333A05D-3D36-4B4F-8BCD-CFFDE9CA089F}" dt="2022-06-21T10:42:28.339" v="1274" actId="14100"/>
          <ac:spMkLst>
            <pc:docMk/>
            <pc:sldMk cId="2039321147" sldId="396"/>
            <ac:spMk id="11" creationId="{00000000-0000-0000-0000-000000000000}"/>
          </ac:spMkLst>
        </pc:spChg>
        <pc:spChg chg="mod">
          <ac:chgData name="José Tomás Lima de Abreu" userId="62edb61e-85a8-48fa-98cf-118216d76c66" providerId="ADAL" clId="{B333A05D-3D36-4B4F-8BCD-CFFDE9CA089F}" dt="2022-06-21T10:37:23.615" v="1252"/>
          <ac:spMkLst>
            <pc:docMk/>
            <pc:sldMk cId="2039321147" sldId="396"/>
            <ac:spMk id="13" creationId="{5EC7F2DE-AEF1-293B-A5A4-85338FC8A9C3}"/>
          </ac:spMkLst>
        </pc:spChg>
        <pc:spChg chg="add mod">
          <ac:chgData name="José Tomás Lima de Abreu" userId="62edb61e-85a8-48fa-98cf-118216d76c66" providerId="ADAL" clId="{B333A05D-3D36-4B4F-8BCD-CFFDE9CA089F}" dt="2022-06-21T10:36:42.210" v="1250" actId="14100"/>
          <ac:spMkLst>
            <pc:docMk/>
            <pc:sldMk cId="2039321147" sldId="396"/>
            <ac:spMk id="14" creationId="{BD89682B-72DB-1589-474F-3BBDBFCFC262}"/>
          </ac:spMkLst>
        </pc:spChg>
        <pc:spChg chg="del">
          <ac:chgData name="José Tomás Lima de Abreu" userId="62edb61e-85a8-48fa-98cf-118216d76c66" providerId="ADAL" clId="{B333A05D-3D36-4B4F-8BCD-CFFDE9CA089F}" dt="2022-06-21T10:36:21.440" v="1244" actId="478"/>
          <ac:spMkLst>
            <pc:docMk/>
            <pc:sldMk cId="2039321147" sldId="396"/>
            <ac:spMk id="15" creationId="{9A839AAC-FE6C-354C-34A0-129D43CC6B56}"/>
          </ac:spMkLst>
        </pc:spChg>
        <pc:spChg chg="del">
          <ac:chgData name="José Tomás Lima de Abreu" userId="62edb61e-85a8-48fa-98cf-118216d76c66" providerId="ADAL" clId="{B333A05D-3D36-4B4F-8BCD-CFFDE9CA089F}" dt="2022-06-21T10:36:22.641" v="1245" actId="478"/>
          <ac:spMkLst>
            <pc:docMk/>
            <pc:sldMk cId="2039321147" sldId="396"/>
            <ac:spMk id="19" creationId="{7982C48F-35F7-B6EC-2E20-B9D360DBDC29}"/>
          </ac:spMkLst>
        </pc:spChg>
        <pc:spChg chg="del">
          <ac:chgData name="José Tomás Lima de Abreu" userId="62edb61e-85a8-48fa-98cf-118216d76c66" providerId="ADAL" clId="{B333A05D-3D36-4B4F-8BCD-CFFDE9CA089F}" dt="2022-06-21T10:36:12.411" v="1241" actId="478"/>
          <ac:spMkLst>
            <pc:docMk/>
            <pc:sldMk cId="2039321147" sldId="396"/>
            <ac:spMk id="20" creationId="{246DBE59-963B-A3BD-0105-2AE28B8CAF18}"/>
          </ac:spMkLst>
        </pc:spChg>
      </pc:sldChg>
      <pc:sldChg chg="addSp delSp modSp add mod ord">
        <pc:chgData name="José Tomás Lima de Abreu" userId="62edb61e-85a8-48fa-98cf-118216d76c66" providerId="ADAL" clId="{B333A05D-3D36-4B4F-8BCD-CFFDE9CA089F}" dt="2022-06-21T12:57:45.520" v="2953"/>
        <pc:sldMkLst>
          <pc:docMk/>
          <pc:sldMk cId="3965216281" sldId="397"/>
        </pc:sldMkLst>
        <pc:spChg chg="del">
          <ac:chgData name="José Tomás Lima de Abreu" userId="62edb61e-85a8-48fa-98cf-118216d76c66" providerId="ADAL" clId="{B333A05D-3D36-4B4F-8BCD-CFFDE9CA089F}" dt="2022-06-21T10:38:56.821" v="1260" actId="478"/>
          <ac:spMkLst>
            <pc:docMk/>
            <pc:sldMk cId="3965216281" sldId="397"/>
            <ac:spMk id="8" creationId="{400FB8B4-AA9A-46E4-AB31-DC08F2DE76D8}"/>
          </ac:spMkLst>
        </pc:spChg>
        <pc:spChg chg="del">
          <ac:chgData name="José Tomás Lima de Abreu" userId="62edb61e-85a8-48fa-98cf-118216d76c66" providerId="ADAL" clId="{B333A05D-3D36-4B4F-8BCD-CFFDE9CA089F}" dt="2022-06-21T10:39:23.898" v="1265" actId="478"/>
          <ac:spMkLst>
            <pc:docMk/>
            <pc:sldMk cId="3965216281" sldId="397"/>
            <ac:spMk id="13" creationId="{5EC7F2DE-AEF1-293B-A5A4-85338FC8A9C3}"/>
          </ac:spMkLst>
        </pc:spChg>
        <pc:spChg chg="del">
          <ac:chgData name="José Tomás Lima de Abreu" userId="62edb61e-85a8-48fa-98cf-118216d76c66" providerId="ADAL" clId="{B333A05D-3D36-4B4F-8BCD-CFFDE9CA089F}" dt="2022-06-21T10:38:56.821" v="1260" actId="478"/>
          <ac:spMkLst>
            <pc:docMk/>
            <pc:sldMk cId="3965216281" sldId="397"/>
            <ac:spMk id="14" creationId="{E944D9F3-8858-63A4-BAC6-BC5FEB87B4F4}"/>
          </ac:spMkLst>
        </pc:spChg>
        <pc:spChg chg="del">
          <ac:chgData name="José Tomás Lima de Abreu" userId="62edb61e-85a8-48fa-98cf-118216d76c66" providerId="ADAL" clId="{B333A05D-3D36-4B4F-8BCD-CFFDE9CA089F}" dt="2022-06-21T10:38:56.821" v="1260" actId="478"/>
          <ac:spMkLst>
            <pc:docMk/>
            <pc:sldMk cId="3965216281" sldId="397"/>
            <ac:spMk id="15" creationId="{9A839AAC-FE6C-354C-34A0-129D43CC6B56}"/>
          </ac:spMkLst>
        </pc:spChg>
        <pc:spChg chg="del">
          <ac:chgData name="José Tomás Lima de Abreu" userId="62edb61e-85a8-48fa-98cf-118216d76c66" providerId="ADAL" clId="{B333A05D-3D36-4B4F-8BCD-CFFDE9CA089F}" dt="2022-06-21T10:38:56.821" v="1260" actId="478"/>
          <ac:spMkLst>
            <pc:docMk/>
            <pc:sldMk cId="3965216281" sldId="397"/>
            <ac:spMk id="16" creationId="{ADB56FA9-A481-0947-4017-02D626CDE5B9}"/>
          </ac:spMkLst>
        </pc:spChg>
        <pc:spChg chg="del">
          <ac:chgData name="José Tomás Lima de Abreu" userId="62edb61e-85a8-48fa-98cf-118216d76c66" providerId="ADAL" clId="{B333A05D-3D36-4B4F-8BCD-CFFDE9CA089F}" dt="2022-06-21T10:38:59.695" v="1262" actId="478"/>
          <ac:spMkLst>
            <pc:docMk/>
            <pc:sldMk cId="3965216281" sldId="397"/>
            <ac:spMk id="18" creationId="{3714BCA8-E272-2856-9065-1E6BA229F895}"/>
          </ac:spMkLst>
        </pc:spChg>
        <pc:spChg chg="add mod">
          <ac:chgData name="José Tomás Lima de Abreu" userId="62edb61e-85a8-48fa-98cf-118216d76c66" providerId="ADAL" clId="{B333A05D-3D36-4B4F-8BCD-CFFDE9CA089F}" dt="2022-06-21T10:43:25.958" v="1281" actId="20577"/>
          <ac:spMkLst>
            <pc:docMk/>
            <pc:sldMk cId="3965216281" sldId="397"/>
            <ac:spMk id="19" creationId="{43EF9D51-EEF6-874C-241F-AFE5BC7AE1BD}"/>
          </ac:spMkLst>
        </pc:spChg>
        <pc:spChg chg="del">
          <ac:chgData name="José Tomás Lima de Abreu" userId="62edb61e-85a8-48fa-98cf-118216d76c66" providerId="ADAL" clId="{B333A05D-3D36-4B4F-8BCD-CFFDE9CA089F}" dt="2022-06-21T10:38:58.816" v="1261" actId="478"/>
          <ac:spMkLst>
            <pc:docMk/>
            <pc:sldMk cId="3965216281" sldId="397"/>
            <ac:spMk id="20" creationId="{F0FCB4E8-9639-09CD-8E17-B49506F7C0E6}"/>
          </ac:spMkLst>
        </pc:spChg>
        <pc:spChg chg="del">
          <ac:chgData name="José Tomás Lima de Abreu" userId="62edb61e-85a8-48fa-98cf-118216d76c66" providerId="ADAL" clId="{B333A05D-3D36-4B4F-8BCD-CFFDE9CA089F}" dt="2022-06-21T10:39:01.658" v="1263" actId="478"/>
          <ac:spMkLst>
            <pc:docMk/>
            <pc:sldMk cId="3965216281" sldId="397"/>
            <ac:spMk id="21" creationId="{F2EF89D1-FB0D-CB3A-980A-9AC64B01F99D}"/>
          </ac:spMkLst>
        </pc:spChg>
        <pc:spChg chg="del">
          <ac:chgData name="José Tomás Lima de Abreu" userId="62edb61e-85a8-48fa-98cf-118216d76c66" providerId="ADAL" clId="{B333A05D-3D36-4B4F-8BCD-CFFDE9CA089F}" dt="2022-06-21T10:39:15.754" v="1264" actId="478"/>
          <ac:spMkLst>
            <pc:docMk/>
            <pc:sldMk cId="3965216281" sldId="397"/>
            <ac:spMk id="22" creationId="{B45303C9-ED0F-07BE-4A2D-B60C013CF04E}"/>
          </ac:spMkLst>
        </pc:spChg>
        <pc:spChg chg="add del mod">
          <ac:chgData name="José Tomás Lima de Abreu" userId="62edb61e-85a8-48fa-98cf-118216d76c66" providerId="ADAL" clId="{B333A05D-3D36-4B4F-8BCD-CFFDE9CA089F}" dt="2022-06-21T12:57:45.520" v="2953"/>
          <ac:spMkLst>
            <pc:docMk/>
            <pc:sldMk cId="3965216281" sldId="397"/>
            <ac:spMk id="23" creationId="{DA2ED830-FB33-F876-F0A8-46C76D216D88}"/>
          </ac:spMkLst>
        </pc:spChg>
      </pc:sldChg>
      <pc:sldChg chg="delSp modSp add del mod">
        <pc:chgData name="José Tomás Lima de Abreu" userId="62edb61e-85a8-48fa-98cf-118216d76c66" providerId="ADAL" clId="{B333A05D-3D36-4B4F-8BCD-CFFDE9CA089F}" dt="2022-06-21T12:57:38.130" v="2951" actId="47"/>
        <pc:sldMkLst>
          <pc:docMk/>
          <pc:sldMk cId="3290798416" sldId="398"/>
        </pc:sldMkLst>
        <pc:spChg chg="mod">
          <ac:chgData name="José Tomás Lima de Abreu" userId="62edb61e-85a8-48fa-98cf-118216d76c66" providerId="ADAL" clId="{B333A05D-3D36-4B4F-8BCD-CFFDE9CA089F}" dt="2022-06-21T12:56:38.663" v="2923" actId="1076"/>
          <ac:spMkLst>
            <pc:docMk/>
            <pc:sldMk cId="3290798416" sldId="398"/>
            <ac:spMk id="5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56:28.458" v="2920" actId="478"/>
          <ac:spMkLst>
            <pc:docMk/>
            <pc:sldMk cId="3290798416" sldId="398"/>
            <ac:spMk id="6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56:25.574" v="2919" actId="478"/>
          <ac:spMkLst>
            <pc:docMk/>
            <pc:sldMk cId="3290798416" sldId="398"/>
            <ac:spMk id="8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56:28.458" v="2920" actId="478"/>
          <ac:spMkLst>
            <pc:docMk/>
            <pc:sldMk cId="3290798416" sldId="398"/>
            <ac:spMk id="9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56:28.458" v="2920" actId="478"/>
          <ac:spMkLst>
            <pc:docMk/>
            <pc:sldMk cId="3290798416" sldId="398"/>
            <ac:spMk id="11" creationId="{00000000-0000-0000-0000-000000000000}"/>
          </ac:spMkLst>
        </pc:spChg>
        <pc:spChg chg="del">
          <ac:chgData name="José Tomás Lima de Abreu" userId="62edb61e-85a8-48fa-98cf-118216d76c66" providerId="ADAL" clId="{B333A05D-3D36-4B4F-8BCD-CFFDE9CA089F}" dt="2022-06-21T12:56:28.458" v="2920" actId="478"/>
          <ac:spMkLst>
            <pc:docMk/>
            <pc:sldMk cId="3290798416" sldId="398"/>
            <ac:spMk id="16" creationId="{8E492B73-E8A5-440E-A595-B38F7A328B4B}"/>
          </ac:spMkLst>
        </pc:spChg>
        <pc:spChg chg="del">
          <ac:chgData name="José Tomás Lima de Abreu" userId="62edb61e-85a8-48fa-98cf-118216d76c66" providerId="ADAL" clId="{B333A05D-3D36-4B4F-8BCD-CFFDE9CA089F}" dt="2022-06-21T12:56:25.574" v="2919" actId="478"/>
          <ac:spMkLst>
            <pc:docMk/>
            <pc:sldMk cId="3290798416" sldId="398"/>
            <ac:spMk id="18" creationId="{03928716-3E4C-43C3-8D26-FAAA54A02457}"/>
          </ac:spMkLst>
        </pc:spChg>
        <pc:spChg chg="del">
          <ac:chgData name="José Tomás Lima de Abreu" userId="62edb61e-85a8-48fa-98cf-118216d76c66" providerId="ADAL" clId="{B333A05D-3D36-4B4F-8BCD-CFFDE9CA089F}" dt="2022-06-21T12:56:25.574" v="2919" actId="478"/>
          <ac:spMkLst>
            <pc:docMk/>
            <pc:sldMk cId="3290798416" sldId="398"/>
            <ac:spMk id="19" creationId="{7C8CE8F6-8E7A-4E97-9D03-5BDC0F49BF1D}"/>
          </ac:spMkLst>
        </pc:spChg>
        <pc:spChg chg="del">
          <ac:chgData name="José Tomás Lima de Abreu" userId="62edb61e-85a8-48fa-98cf-118216d76c66" providerId="ADAL" clId="{B333A05D-3D36-4B4F-8BCD-CFFDE9CA089F}" dt="2022-06-21T12:56:25.574" v="2919" actId="478"/>
          <ac:spMkLst>
            <pc:docMk/>
            <pc:sldMk cId="3290798416" sldId="398"/>
            <ac:spMk id="20" creationId="{AAA25B02-4510-4EAF-B242-D0F4F8133F4B}"/>
          </ac:spMkLst>
        </pc:spChg>
        <pc:grpChg chg="mod">
          <ac:chgData name="José Tomás Lima de Abreu" userId="62edb61e-85a8-48fa-98cf-118216d76c66" providerId="ADAL" clId="{B333A05D-3D36-4B4F-8BCD-CFFDE9CA089F}" dt="2022-06-21T12:56:31.063" v="2921" actId="14100"/>
          <ac:grpSpMkLst>
            <pc:docMk/>
            <pc:sldMk cId="3290798416" sldId="398"/>
            <ac:grpSpMk id="2" creationId="{00000000-0000-0000-0000-000000000000}"/>
          </ac:grpSpMkLst>
        </pc:grpChg>
      </pc:sldChg>
      <pc:sldChg chg="modSp add mod ord">
        <pc:chgData name="José Tomás Lima de Abreu" userId="62edb61e-85a8-48fa-98cf-118216d76c66" providerId="ADAL" clId="{B333A05D-3D36-4B4F-8BCD-CFFDE9CA089F}" dt="2022-06-21T12:57:08.376" v="2933" actId="20577"/>
        <pc:sldMkLst>
          <pc:docMk/>
          <pc:sldMk cId="1201091044" sldId="399"/>
        </pc:sldMkLst>
        <pc:spChg chg="mod">
          <ac:chgData name="José Tomás Lima de Abreu" userId="62edb61e-85a8-48fa-98cf-118216d76c66" providerId="ADAL" clId="{B333A05D-3D36-4B4F-8BCD-CFFDE9CA089F}" dt="2022-06-21T12:57:08.376" v="2933" actId="20577"/>
          <ac:spMkLst>
            <pc:docMk/>
            <pc:sldMk cId="1201091044" sldId="399"/>
            <ac:spMk id="5" creationId="{00000000-0000-0000-0000-000000000000}"/>
          </ac:spMkLst>
        </pc:spChg>
      </pc:sldChg>
      <pc:sldChg chg="modSp add mod ord">
        <pc:chgData name="José Tomás Lima de Abreu" userId="62edb61e-85a8-48fa-98cf-118216d76c66" providerId="ADAL" clId="{B333A05D-3D36-4B4F-8BCD-CFFDE9CA089F}" dt="2022-06-21T12:57:21.428" v="2943" actId="20577"/>
        <pc:sldMkLst>
          <pc:docMk/>
          <pc:sldMk cId="670759946" sldId="400"/>
        </pc:sldMkLst>
        <pc:spChg chg="mod">
          <ac:chgData name="José Tomás Lima de Abreu" userId="62edb61e-85a8-48fa-98cf-118216d76c66" providerId="ADAL" clId="{B333A05D-3D36-4B4F-8BCD-CFFDE9CA089F}" dt="2022-06-21T12:57:21.428" v="2943" actId="20577"/>
          <ac:spMkLst>
            <pc:docMk/>
            <pc:sldMk cId="670759946" sldId="400"/>
            <ac:spMk id="5" creationId="{00000000-0000-0000-0000-000000000000}"/>
          </ac:spMkLst>
        </pc:spChg>
      </pc:sldChg>
      <pc:sldChg chg="modSp add mod ord">
        <pc:chgData name="José Tomás Lima de Abreu" userId="62edb61e-85a8-48fa-98cf-118216d76c66" providerId="ADAL" clId="{B333A05D-3D36-4B4F-8BCD-CFFDE9CA089F}" dt="2022-06-21T12:57:28.584" v="2950" actId="20577"/>
        <pc:sldMkLst>
          <pc:docMk/>
          <pc:sldMk cId="1991325389" sldId="401"/>
        </pc:sldMkLst>
        <pc:spChg chg="mod">
          <ac:chgData name="José Tomás Lima de Abreu" userId="62edb61e-85a8-48fa-98cf-118216d76c66" providerId="ADAL" clId="{B333A05D-3D36-4B4F-8BCD-CFFDE9CA089F}" dt="2022-06-21T12:57:28.584" v="2950" actId="20577"/>
          <ac:spMkLst>
            <pc:docMk/>
            <pc:sldMk cId="1991325389" sldId="401"/>
            <ac:spMk id="5" creationId="{00000000-0000-0000-0000-000000000000}"/>
          </ac:spMkLst>
        </pc:spChg>
      </pc:sldChg>
      <pc:sldChg chg="modSp add mod ord">
        <pc:chgData name="José Tomás Lima de Abreu" userId="62edb61e-85a8-48fa-98cf-118216d76c66" providerId="ADAL" clId="{B333A05D-3D36-4B4F-8BCD-CFFDE9CA089F}" dt="2022-06-21T12:58:26.961" v="2974" actId="20577"/>
        <pc:sldMkLst>
          <pc:docMk/>
          <pc:sldMk cId="2281583470" sldId="402"/>
        </pc:sldMkLst>
        <pc:spChg chg="mod">
          <ac:chgData name="José Tomás Lima de Abreu" userId="62edb61e-85a8-48fa-98cf-118216d76c66" providerId="ADAL" clId="{B333A05D-3D36-4B4F-8BCD-CFFDE9CA089F}" dt="2022-06-21T12:58:26.961" v="2974" actId="20577"/>
          <ac:spMkLst>
            <pc:docMk/>
            <pc:sldMk cId="2281583470" sldId="402"/>
            <ac:spMk id="5" creationId="{00000000-0000-0000-0000-000000000000}"/>
          </ac:spMkLst>
        </pc:spChg>
      </pc:sldChg>
      <pc:sldChg chg="modSp add del mod ord">
        <pc:chgData name="José Tomás Lima de Abreu" userId="62edb61e-85a8-48fa-98cf-118216d76c66" providerId="ADAL" clId="{B333A05D-3D36-4B4F-8BCD-CFFDE9CA089F}" dt="2022-06-21T12:59:37.797" v="3007" actId="47"/>
        <pc:sldMkLst>
          <pc:docMk/>
          <pc:sldMk cId="1637417219" sldId="403"/>
        </pc:sldMkLst>
        <pc:spChg chg="mod">
          <ac:chgData name="José Tomás Lima de Abreu" userId="62edb61e-85a8-48fa-98cf-118216d76c66" providerId="ADAL" clId="{B333A05D-3D36-4B4F-8BCD-CFFDE9CA089F}" dt="2022-06-21T12:58:54.766" v="2991" actId="114"/>
          <ac:spMkLst>
            <pc:docMk/>
            <pc:sldMk cId="1637417219" sldId="403"/>
            <ac:spMk id="5" creationId="{00000000-0000-0000-0000-000000000000}"/>
          </ac:spMkLst>
        </pc:spChg>
      </pc:sldChg>
      <pc:sldChg chg="add">
        <pc:chgData name="José Tomás Lima de Abreu" userId="62edb61e-85a8-48fa-98cf-118216d76c66" providerId="ADAL" clId="{B333A05D-3D36-4B4F-8BCD-CFFDE9CA089F}" dt="2022-06-21T12:59:58.824" v="3008"/>
        <pc:sldMkLst>
          <pc:docMk/>
          <pc:sldMk cId="3559792208" sldId="403"/>
        </pc:sldMkLst>
      </pc:sldChg>
      <pc:sldChg chg="modSp add del mod ord">
        <pc:chgData name="José Tomás Lima de Abreu" userId="62edb61e-85a8-48fa-98cf-118216d76c66" providerId="ADAL" clId="{B333A05D-3D36-4B4F-8BCD-CFFDE9CA089F}" dt="2022-06-21T12:59:35.905" v="3006" actId="47"/>
        <pc:sldMkLst>
          <pc:docMk/>
          <pc:sldMk cId="982088521" sldId="404"/>
        </pc:sldMkLst>
        <pc:spChg chg="mod">
          <ac:chgData name="José Tomás Lima de Abreu" userId="62edb61e-85a8-48fa-98cf-118216d76c66" providerId="ADAL" clId="{B333A05D-3D36-4B4F-8BCD-CFFDE9CA089F}" dt="2022-06-21T12:59:23.002" v="3001" actId="20577"/>
          <ac:spMkLst>
            <pc:docMk/>
            <pc:sldMk cId="982088521" sldId="404"/>
            <ac:spMk id="5" creationId="{00000000-0000-0000-0000-000000000000}"/>
          </ac:spMkLst>
        </pc:spChg>
      </pc:sldChg>
      <pc:sldChg chg="modSp add mod">
        <pc:chgData name="José Tomás Lima de Abreu" userId="62edb61e-85a8-48fa-98cf-118216d76c66" providerId="ADAL" clId="{B333A05D-3D36-4B4F-8BCD-CFFDE9CA089F}" dt="2022-06-21T13:00:05.794" v="3016" actId="20577"/>
        <pc:sldMkLst>
          <pc:docMk/>
          <pc:sldMk cId="3714867317" sldId="404"/>
        </pc:sldMkLst>
        <pc:spChg chg="mod">
          <ac:chgData name="José Tomás Lima de Abreu" userId="62edb61e-85a8-48fa-98cf-118216d76c66" providerId="ADAL" clId="{B333A05D-3D36-4B4F-8BCD-CFFDE9CA089F}" dt="2022-06-21T13:00:05.794" v="3016" actId="20577"/>
          <ac:spMkLst>
            <pc:docMk/>
            <pc:sldMk cId="3714867317" sldId="404"/>
            <ac:spMk id="5" creationId="{00000000-0000-0000-0000-000000000000}"/>
          </ac:spMkLst>
        </pc:spChg>
      </pc:sldChg>
      <pc:sldChg chg="add del ord">
        <pc:chgData name="José Tomás Lima de Abreu" userId="62edb61e-85a8-48fa-98cf-118216d76c66" providerId="ADAL" clId="{B333A05D-3D36-4B4F-8BCD-CFFDE9CA089F}" dt="2022-06-21T12:59:34.974" v="3005" actId="47"/>
        <pc:sldMkLst>
          <pc:docMk/>
          <pc:sldMk cId="2845494967" sldId="405"/>
        </pc:sldMkLst>
      </pc:sldChg>
      <pc:sldChg chg="modSp add mod">
        <pc:chgData name="José Tomás Lima de Abreu" userId="62edb61e-85a8-48fa-98cf-118216d76c66" providerId="ADAL" clId="{B333A05D-3D36-4B4F-8BCD-CFFDE9CA089F}" dt="2022-06-21T13:00:57.217" v="3058" actId="20577"/>
        <pc:sldMkLst>
          <pc:docMk/>
          <pc:sldMk cId="3387324104" sldId="405"/>
        </pc:sldMkLst>
        <pc:spChg chg="mod">
          <ac:chgData name="José Tomás Lima de Abreu" userId="62edb61e-85a8-48fa-98cf-118216d76c66" providerId="ADAL" clId="{B333A05D-3D36-4B4F-8BCD-CFFDE9CA089F}" dt="2022-06-21T13:00:57.217" v="3058" actId="20577"/>
          <ac:spMkLst>
            <pc:docMk/>
            <pc:sldMk cId="3387324104" sldId="405"/>
            <ac:spMk id="5" creationId="{00000000-0000-0000-0000-000000000000}"/>
          </ac:spMkLst>
        </pc:spChg>
      </pc:sldChg>
      <pc:sldChg chg="addSp delSp modSp add mod">
        <pc:chgData name="José Tomás Lima de Abreu" userId="62edb61e-85a8-48fa-98cf-118216d76c66" providerId="ADAL" clId="{B333A05D-3D36-4B4F-8BCD-CFFDE9CA089F}" dt="2022-06-21T17:55:07.406" v="3739" actId="114"/>
        <pc:sldMkLst>
          <pc:docMk/>
          <pc:sldMk cId="556134389" sldId="406"/>
        </pc:sldMkLst>
        <pc:spChg chg="mod">
          <ac:chgData name="José Tomás Lima de Abreu" userId="62edb61e-85a8-48fa-98cf-118216d76c66" providerId="ADAL" clId="{B333A05D-3D36-4B4F-8BCD-CFFDE9CA089F}" dt="2022-06-21T17:51:56.591" v="3709" actId="14100"/>
          <ac:spMkLst>
            <pc:docMk/>
            <pc:sldMk cId="556134389" sldId="406"/>
            <ac:spMk id="8" creationId="{B5DFA7EE-3F3E-7B28-A354-94582D680F5A}"/>
          </ac:spMkLst>
        </pc:spChg>
        <pc:spChg chg="add mod">
          <ac:chgData name="José Tomás Lima de Abreu" userId="62edb61e-85a8-48fa-98cf-118216d76c66" providerId="ADAL" clId="{B333A05D-3D36-4B4F-8BCD-CFFDE9CA089F}" dt="2022-06-21T17:55:07.406" v="3739" actId="114"/>
          <ac:spMkLst>
            <pc:docMk/>
            <pc:sldMk cId="556134389" sldId="406"/>
            <ac:spMk id="12" creationId="{A81D21E5-127B-D07C-F19F-4AE4748034F4}"/>
          </ac:spMkLst>
        </pc:spChg>
        <pc:spChg chg="add mod">
          <ac:chgData name="José Tomás Lima de Abreu" userId="62edb61e-85a8-48fa-98cf-118216d76c66" providerId="ADAL" clId="{B333A05D-3D36-4B4F-8BCD-CFFDE9CA089F}" dt="2022-06-21T17:54:48.586" v="3734" actId="14100"/>
          <ac:spMkLst>
            <pc:docMk/>
            <pc:sldMk cId="556134389" sldId="406"/>
            <ac:spMk id="13" creationId="{5179B95A-3D7B-1536-96A2-3207B49FE5BE}"/>
          </ac:spMkLst>
        </pc:spChg>
        <pc:spChg chg="add mod">
          <ac:chgData name="José Tomás Lima de Abreu" userId="62edb61e-85a8-48fa-98cf-118216d76c66" providerId="ADAL" clId="{B333A05D-3D36-4B4F-8BCD-CFFDE9CA089F}" dt="2022-06-21T17:54:53.454" v="3737" actId="1036"/>
          <ac:spMkLst>
            <pc:docMk/>
            <pc:sldMk cId="556134389" sldId="406"/>
            <ac:spMk id="14" creationId="{5A03D411-52E4-0B41-88C8-476D2E84933A}"/>
          </ac:spMkLst>
        </pc:spChg>
        <pc:picChg chg="mod ord">
          <ac:chgData name="José Tomás Lima de Abreu" userId="62edb61e-85a8-48fa-98cf-118216d76c66" providerId="ADAL" clId="{B333A05D-3D36-4B4F-8BCD-CFFDE9CA089F}" dt="2022-06-21T17:53:42.026" v="3722" actId="1076"/>
          <ac:picMkLst>
            <pc:docMk/>
            <pc:sldMk cId="556134389" sldId="406"/>
            <ac:picMk id="6" creationId="{F467A881-96E1-0093-5F1D-64B96222E716}"/>
          </ac:picMkLst>
        </pc:picChg>
        <pc:picChg chg="del">
          <ac:chgData name="José Tomás Lima de Abreu" userId="62edb61e-85a8-48fa-98cf-118216d76c66" providerId="ADAL" clId="{B333A05D-3D36-4B4F-8BCD-CFFDE9CA089F}" dt="2022-06-21T17:31:25.972" v="3412" actId="478"/>
          <ac:picMkLst>
            <pc:docMk/>
            <pc:sldMk cId="556134389" sldId="406"/>
            <ac:picMk id="9" creationId="{663DF35F-47B1-FEFB-3EA2-0882BA767FB6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BFEB72-72D2-4A6A-810E-9E397859FAD0}" type="datetimeFigureOut">
              <a:rPr lang="pt-PT" smtClean="0"/>
              <a:t>23/06/2022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5EA15F-59EA-40E8-B865-73FEDC2EED7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95669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12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1073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166213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35739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6580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54944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775874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435613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370855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998851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88730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690260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217108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384339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39329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826255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105598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37119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81596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84271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5881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58904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663452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97828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554259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853618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3196601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670742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40873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39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742079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36380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009486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spc="-10" dirty="0">
                <a:solidFill>
                  <a:srgbClr val="84979F"/>
                </a:solidFill>
                <a:latin typeface="Carlito"/>
                <a:cs typeface="Carlito"/>
              </a:rPr>
              <a:t>D</a:t>
            </a:r>
            <a:endParaRPr lang="pt-PT" sz="1200" spc="-10" dirty="0">
              <a:solidFill>
                <a:srgbClr val="84979F"/>
              </a:solidFill>
              <a:latin typeface="Carlito"/>
            </a:endParaRP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7785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650659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spc="-10" dirty="0">
                <a:solidFill>
                  <a:srgbClr val="84979F"/>
                </a:solidFill>
                <a:latin typeface="Carlito"/>
                <a:cs typeface="Carlito"/>
              </a:rPr>
              <a:t>D</a:t>
            </a:r>
            <a:endParaRPr lang="pt-PT" sz="1200" spc="-10" dirty="0">
              <a:solidFill>
                <a:srgbClr val="84979F"/>
              </a:solidFill>
              <a:latin typeface="Carlito"/>
            </a:endParaRP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06210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spc="-10" dirty="0">
                <a:solidFill>
                  <a:srgbClr val="84979F"/>
                </a:solidFill>
                <a:latin typeface="Carlito"/>
                <a:cs typeface="Carlito"/>
              </a:rPr>
              <a:t>D</a:t>
            </a:r>
            <a:endParaRPr lang="pt-PT" sz="1200" spc="-10" dirty="0">
              <a:solidFill>
                <a:srgbClr val="84979F"/>
              </a:solidFill>
              <a:latin typeface="Carlito"/>
            </a:endParaRP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035174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spc="-10" dirty="0">
                <a:solidFill>
                  <a:srgbClr val="84979F"/>
                </a:solidFill>
                <a:latin typeface="Carlito"/>
                <a:cs typeface="Carlito"/>
              </a:rPr>
              <a:t>D</a:t>
            </a:r>
            <a:endParaRPr lang="pt-PT" sz="1200" spc="-10" dirty="0">
              <a:solidFill>
                <a:srgbClr val="84979F"/>
              </a:solidFill>
              <a:latin typeface="Carlito"/>
            </a:endParaRP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043060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732929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7334800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372675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49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6765797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50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1801649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51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238621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spc="-10" dirty="0">
                <a:solidFill>
                  <a:srgbClr val="84979F"/>
                </a:solidFill>
                <a:latin typeface="Carlito"/>
                <a:cs typeface="Carlito"/>
              </a:rPr>
              <a:t>Janela de Kaiser: </a:t>
            </a:r>
            <a:r>
              <a:rPr lang="pt-PT" sz="1200" spc="-10" dirty="0">
                <a:solidFill>
                  <a:srgbClr val="84979F"/>
                </a:solidFill>
                <a:latin typeface="Carlito"/>
              </a:rPr>
              <a:t>flexível e evita procedimentos de tentativa e erro para achar os parâmetros que garantem as especificações requeridas do filtro;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52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4719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07048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39738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03194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990082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5EA15F-59EA-40E8-B865-73FEDC2EED77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96116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796918" y="2732913"/>
            <a:ext cx="4598162" cy="13379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1693B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13350" y="372313"/>
            <a:ext cx="574039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84961" y="3252596"/>
            <a:ext cx="11022076" cy="1604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1693B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00557" y="6439005"/>
            <a:ext cx="879475" cy="3143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rgbClr val="2F3A3E"/>
                </a:solidFill>
                <a:latin typeface="Courier New"/>
                <a:cs typeface="Courier New"/>
              </a:defRPr>
            </a:lvl1pPr>
          </a:lstStyle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966205" y="6498968"/>
            <a:ext cx="259079" cy="198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4979F"/>
                </a:solidFill>
                <a:latin typeface="Courier New"/>
                <a:cs typeface="Courier New"/>
              </a:defRPr>
            </a:lvl1pPr>
          </a:lstStyle>
          <a:p>
            <a:pPr marL="38100">
              <a:lnSpc>
                <a:spcPts val="1340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37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jpeg"/><Relationship Id="rId5" Type="http://schemas.openxmlformats.org/officeDocument/2006/relationships/image" Target="../media/image35.jpeg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40.jpeg"/><Relationship Id="rId4" Type="http://schemas.openxmlformats.org/officeDocument/2006/relationships/image" Target="../media/image39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43.jpeg"/><Relationship Id="rId4" Type="http://schemas.openxmlformats.org/officeDocument/2006/relationships/image" Target="../media/image42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46.jpeg"/><Relationship Id="rId4" Type="http://schemas.openxmlformats.org/officeDocument/2006/relationships/image" Target="../media/image45.jpe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7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astner.ucsd.edu/wp-content/uploads/2018/03/admin/pp4fpgas.pdf" TargetMode="External"/><Relationship Id="rId5" Type="http://schemas.openxmlformats.org/officeDocument/2006/relationships/hyperlink" Target="https://digilent.com/reference/programmable-logic/zybo-z7/start" TargetMode="Externa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245354" y="944702"/>
            <a:ext cx="5475983" cy="148374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" marR="5080" algn="l">
              <a:spcBef>
                <a:spcPts val="100"/>
              </a:spcBef>
            </a:pPr>
            <a:r>
              <a:rPr lang="pt-PT" sz="4800" b="1" spc="-5" dirty="0">
                <a:solidFill>
                  <a:srgbClr val="1693B1"/>
                </a:solidFill>
              </a:rPr>
              <a:t>Osciloscópio baseado em FPGA</a:t>
            </a:r>
            <a:endParaRPr sz="4800" b="1" spc="-5" dirty="0">
              <a:solidFill>
                <a:srgbClr val="1693B1"/>
              </a:solidFill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5946647" cy="68579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354823" y="6184390"/>
            <a:ext cx="620268" cy="6141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8344592" y="6100570"/>
            <a:ext cx="3620770" cy="757555"/>
            <a:chOff x="8344592" y="6100570"/>
            <a:chExt cx="3620770" cy="757555"/>
          </a:xfrm>
        </p:grpSpPr>
        <p:sp>
          <p:nvSpPr>
            <p:cNvPr id="6" name="object 6"/>
            <p:cNvSpPr/>
            <p:nvPr/>
          </p:nvSpPr>
          <p:spPr>
            <a:xfrm>
              <a:off x="8344592" y="6248273"/>
              <a:ext cx="1055545" cy="526767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212579" y="6100570"/>
              <a:ext cx="2752344" cy="757427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6370320" y="6184390"/>
            <a:ext cx="627887" cy="62636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6245354" y="2425251"/>
            <a:ext cx="5719568" cy="2826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indent="12700">
              <a:lnSpc>
                <a:spcPct val="100000"/>
              </a:lnSpc>
              <a:spcBef>
                <a:spcPts val="100"/>
              </a:spcBef>
            </a:pPr>
            <a:r>
              <a:rPr lang="pt-PT" sz="1800" b="1" spc="35" dirty="0">
                <a:solidFill>
                  <a:srgbClr val="2F3A3E"/>
                </a:solidFill>
                <a:latin typeface="Arial"/>
                <a:cs typeface="Arial"/>
              </a:rPr>
              <a:t>IISE – Projeto 4</a:t>
            </a:r>
          </a:p>
          <a:p>
            <a:pPr indent="12700">
              <a:lnSpc>
                <a:spcPct val="100000"/>
              </a:lnSpc>
              <a:spcBef>
                <a:spcPts val="100"/>
              </a:spcBef>
            </a:pPr>
            <a:endParaRPr lang="pt-PT" sz="1800" b="1" spc="35" dirty="0">
              <a:solidFill>
                <a:srgbClr val="2F3A3E"/>
              </a:solidFill>
              <a:latin typeface="Arial"/>
              <a:cs typeface="Arial"/>
            </a:endParaRPr>
          </a:p>
          <a:p>
            <a:pPr indent="12700">
              <a:lnSpc>
                <a:spcPct val="100000"/>
              </a:lnSpc>
              <a:spcBef>
                <a:spcPts val="100"/>
              </a:spcBef>
            </a:pPr>
            <a:r>
              <a:rPr lang="pt-PT" spc="-5" dirty="0">
                <a:solidFill>
                  <a:srgbClr val="84979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Diogo Miguel Cunha Fernandes, PG47150</a:t>
            </a:r>
          </a:p>
          <a:p>
            <a:pPr indent="12700">
              <a:lnSpc>
                <a:spcPct val="100000"/>
              </a:lnSpc>
              <a:spcBef>
                <a:spcPts val="100"/>
              </a:spcBef>
            </a:pPr>
            <a:r>
              <a:rPr lang="pt-PT" spc="-5" dirty="0">
                <a:solidFill>
                  <a:srgbClr val="84979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José Tomás Lima de Abreu, PG47386</a:t>
            </a:r>
          </a:p>
          <a:p>
            <a:pPr marR="941069" algn="just">
              <a:lnSpc>
                <a:spcPct val="100000"/>
              </a:lnSpc>
            </a:pPr>
            <a:endParaRPr lang="pt-PT" sz="2150" dirty="0">
              <a:latin typeface="Arial"/>
              <a:cs typeface="Arial"/>
            </a:endParaRPr>
          </a:p>
          <a:p>
            <a:pPr marR="941069" algn="just">
              <a:lnSpc>
                <a:spcPct val="100000"/>
              </a:lnSpc>
            </a:pPr>
            <a:endParaRPr lang="pt-PT" sz="2400" dirty="0">
              <a:latin typeface="Arial"/>
              <a:cs typeface="Arial"/>
            </a:endParaRPr>
          </a:p>
          <a:p>
            <a:pPr marR="941069" indent="12700">
              <a:spcBef>
                <a:spcPts val="100"/>
              </a:spcBef>
            </a:pPr>
            <a:r>
              <a:rPr lang="pt-PT" sz="1400" b="1" spc="35" dirty="0">
                <a:solidFill>
                  <a:srgbClr val="2F3A3E"/>
                </a:solidFill>
                <a:latin typeface="Arial"/>
                <a:cs typeface="Arial"/>
              </a:rPr>
              <a:t>Orientação:</a:t>
            </a:r>
          </a:p>
          <a:p>
            <a:pPr marR="941069" indent="12700" algn="just">
              <a:lnSpc>
                <a:spcPct val="100000"/>
              </a:lnSpc>
            </a:pPr>
            <a:r>
              <a:rPr lang="pt-PT" sz="1600" spc="-5" dirty="0">
                <a:solidFill>
                  <a:srgbClr val="84979F"/>
                </a:solidFill>
                <a:latin typeface="Carlito"/>
                <a:cs typeface="Carlito"/>
              </a:rPr>
              <a:t>Professor Doutor Jorge Cabral</a:t>
            </a:r>
          </a:p>
          <a:p>
            <a:pPr marR="941069" indent="12700" algn="just">
              <a:lnSpc>
                <a:spcPct val="100000"/>
              </a:lnSpc>
            </a:pPr>
            <a:r>
              <a:rPr lang="pt-PT" sz="1600" spc="-5" dirty="0">
                <a:solidFill>
                  <a:srgbClr val="83969E"/>
                </a:solidFill>
                <a:latin typeface="Carlito"/>
                <a:cs typeface="Carlito"/>
              </a:rPr>
              <a:t>Professor Doutor </a:t>
            </a:r>
            <a:r>
              <a:rPr lang="pt-PT" sz="1600" spc="-5" dirty="0">
                <a:solidFill>
                  <a:srgbClr val="84979F"/>
                </a:solidFill>
                <a:latin typeface="Carlito"/>
                <a:cs typeface="Carlito"/>
              </a:rPr>
              <a:t>Rui Machado</a:t>
            </a:r>
          </a:p>
          <a:p>
            <a:pPr marR="941069" indent="12700" algn="just">
              <a:lnSpc>
                <a:spcPct val="100000"/>
              </a:lnSpc>
            </a:pPr>
            <a:r>
              <a:rPr lang="pt-PT" sz="1600" spc="-5" dirty="0">
                <a:solidFill>
                  <a:srgbClr val="84979F"/>
                </a:solidFill>
                <a:latin typeface="Carlito"/>
                <a:cs typeface="Carlito"/>
              </a:rPr>
              <a:t>Professora Sofia Paiva</a:t>
            </a:r>
          </a:p>
        </p:txBody>
      </p:sp>
      <p:sp>
        <p:nvSpPr>
          <p:cNvPr id="10" name="object 9">
            <a:extLst>
              <a:ext uri="{FF2B5EF4-FFF2-40B4-BE49-F238E27FC236}">
                <a16:creationId xmlns:a16="http://schemas.microsoft.com/office/drawing/2014/main" id="{F2F83B42-0007-435B-B2E1-BD67A0683B31}"/>
              </a:ext>
            </a:extLst>
          </p:cNvPr>
          <p:cNvSpPr txBox="1"/>
          <p:nvPr/>
        </p:nvSpPr>
        <p:spPr>
          <a:xfrm>
            <a:off x="6124575" y="5584473"/>
            <a:ext cx="5719568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indent="12700" algn="ctr">
              <a:lnSpc>
                <a:spcPct val="100000"/>
              </a:lnSpc>
            </a:pPr>
            <a:r>
              <a:rPr lang="pt-PT" sz="1600" b="1" spc="-5" dirty="0">
                <a:solidFill>
                  <a:srgbClr val="84979F"/>
                </a:solidFill>
                <a:latin typeface="Carlito"/>
                <a:cs typeface="Carlito"/>
              </a:rPr>
              <a:t>Projeto Integrador em Eletrónica Industrial e Computadores</a:t>
            </a:r>
          </a:p>
          <a:p>
            <a:pPr indent="12700" algn="ctr">
              <a:lnSpc>
                <a:spcPct val="100000"/>
              </a:lnSpc>
            </a:pPr>
            <a:r>
              <a:rPr lang="pt-PT" sz="1400" b="1" spc="-5" dirty="0">
                <a:solidFill>
                  <a:srgbClr val="84979F"/>
                </a:solidFill>
                <a:latin typeface="Carlito"/>
                <a:cs typeface="Carlito"/>
              </a:rPr>
              <a:t>Universidade do Minho 2021/2022</a:t>
            </a:r>
            <a:endParaRPr lang="en-US" sz="1400" dirty="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Diagrama de Blocos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3126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10</a:t>
            </a:fld>
            <a:endParaRPr sz="1200">
              <a:latin typeface="Courier New"/>
              <a:cs typeface="Courier New"/>
            </a:endParaRP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43A2D7E0-21F7-3C26-3F39-21200F4710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0" y="986328"/>
            <a:ext cx="11786618" cy="4490489"/>
          </a:xfrm>
          <a:prstGeom prst="rect">
            <a:avLst/>
          </a:prstGeom>
        </p:spPr>
      </p:pic>
      <p:sp>
        <p:nvSpPr>
          <p:cNvPr id="13" name="object 5">
            <a:extLst>
              <a:ext uri="{FF2B5EF4-FFF2-40B4-BE49-F238E27FC236}">
                <a16:creationId xmlns:a16="http://schemas.microsoft.com/office/drawing/2014/main" id="{5EC7F2DE-AEF1-293B-A5A4-85338FC8A9C3}"/>
              </a:ext>
            </a:extLst>
          </p:cNvPr>
          <p:cNvSpPr txBox="1"/>
          <p:nvPr/>
        </p:nvSpPr>
        <p:spPr>
          <a:xfrm>
            <a:off x="469390" y="5327576"/>
            <a:ext cx="11253218" cy="589072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5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 err="1">
                <a:solidFill>
                  <a:srgbClr val="84979F"/>
                </a:solidFill>
                <a:latin typeface="Carlito"/>
                <a:cs typeface="Carlito"/>
              </a:rPr>
              <a:t>Read</a:t>
            </a: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 XADC IP: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leitura dos valores convertidos pelo XADC;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0FB8B4-AA9A-46E4-AB31-DC08F2DE76D8}"/>
              </a:ext>
            </a:extLst>
          </p:cNvPr>
          <p:cNvSpPr/>
          <p:nvPr/>
        </p:nvSpPr>
        <p:spPr>
          <a:xfrm>
            <a:off x="6705600" y="748196"/>
            <a:ext cx="5385054" cy="4702917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44D9F3-8858-63A4-BAC6-BC5FEB87B4F4}"/>
              </a:ext>
            </a:extLst>
          </p:cNvPr>
          <p:cNvSpPr/>
          <p:nvPr/>
        </p:nvSpPr>
        <p:spPr>
          <a:xfrm>
            <a:off x="86104" y="2245130"/>
            <a:ext cx="3012440" cy="133627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839AAC-FE6C-354C-34A0-129D43CC6B56}"/>
              </a:ext>
            </a:extLst>
          </p:cNvPr>
          <p:cNvSpPr/>
          <p:nvPr/>
        </p:nvSpPr>
        <p:spPr>
          <a:xfrm>
            <a:off x="35560" y="773899"/>
            <a:ext cx="6670040" cy="10549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937DD7-766A-9843-6CF5-EEACE6834AF1}"/>
              </a:ext>
            </a:extLst>
          </p:cNvPr>
          <p:cNvSpPr/>
          <p:nvPr/>
        </p:nvSpPr>
        <p:spPr>
          <a:xfrm>
            <a:off x="4658929" y="3001653"/>
            <a:ext cx="2046671" cy="85469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93774B-BFF9-36F0-1B1F-46EA99D35774}"/>
              </a:ext>
            </a:extLst>
          </p:cNvPr>
          <p:cNvSpPr/>
          <p:nvPr/>
        </p:nvSpPr>
        <p:spPr>
          <a:xfrm>
            <a:off x="2209799" y="4054938"/>
            <a:ext cx="4495801" cy="150766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82C48F-35F7-B6EC-2E20-B9D360DBDC29}"/>
              </a:ext>
            </a:extLst>
          </p:cNvPr>
          <p:cNvSpPr/>
          <p:nvPr/>
        </p:nvSpPr>
        <p:spPr>
          <a:xfrm>
            <a:off x="116584" y="4975908"/>
            <a:ext cx="2093215" cy="64620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01985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Diagrama de Blocos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3126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11</a:t>
            </a:fld>
            <a:endParaRPr sz="1200" dirty="0">
              <a:latin typeface="Courier New"/>
              <a:cs typeface="Courier New"/>
            </a:endParaRP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43A2D7E0-21F7-3C26-3F39-21200F4710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0" y="986328"/>
            <a:ext cx="11786618" cy="4490489"/>
          </a:xfrm>
          <a:prstGeom prst="rect">
            <a:avLst/>
          </a:prstGeom>
        </p:spPr>
      </p:pic>
      <p:sp>
        <p:nvSpPr>
          <p:cNvPr id="13" name="object 5">
            <a:extLst>
              <a:ext uri="{FF2B5EF4-FFF2-40B4-BE49-F238E27FC236}">
                <a16:creationId xmlns:a16="http://schemas.microsoft.com/office/drawing/2014/main" id="{5EC7F2DE-AEF1-293B-A5A4-85338FC8A9C3}"/>
              </a:ext>
            </a:extLst>
          </p:cNvPr>
          <p:cNvSpPr txBox="1"/>
          <p:nvPr/>
        </p:nvSpPr>
        <p:spPr>
          <a:xfrm>
            <a:off x="469390" y="5327576"/>
            <a:ext cx="11253218" cy="589072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5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 err="1">
                <a:solidFill>
                  <a:srgbClr val="84979F"/>
                </a:solidFill>
                <a:latin typeface="Carlito"/>
                <a:cs typeface="Carlito"/>
              </a:rPr>
              <a:t>Filters</a:t>
            </a: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 IP: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aplicação do filtro digital escolhido pelo utilizador ao sinal de entrada;</a:t>
            </a:r>
            <a:endParaRPr lang="pt-PT" sz="2400" b="1" spc="-10" dirty="0">
              <a:solidFill>
                <a:srgbClr val="84979F"/>
              </a:solidFill>
              <a:latin typeface="Carlito"/>
              <a:cs typeface="Carlito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0FB8B4-AA9A-46E4-AB31-DC08F2DE76D8}"/>
              </a:ext>
            </a:extLst>
          </p:cNvPr>
          <p:cNvSpPr/>
          <p:nvPr/>
        </p:nvSpPr>
        <p:spPr>
          <a:xfrm>
            <a:off x="6705600" y="748197"/>
            <a:ext cx="5385054" cy="298560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839AAC-FE6C-354C-34A0-129D43CC6B56}"/>
              </a:ext>
            </a:extLst>
          </p:cNvPr>
          <p:cNvSpPr/>
          <p:nvPr/>
        </p:nvSpPr>
        <p:spPr>
          <a:xfrm>
            <a:off x="35560" y="773899"/>
            <a:ext cx="6670040" cy="326127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82C48F-35F7-B6EC-2E20-B9D360DBDC29}"/>
              </a:ext>
            </a:extLst>
          </p:cNvPr>
          <p:cNvSpPr/>
          <p:nvPr/>
        </p:nvSpPr>
        <p:spPr>
          <a:xfrm>
            <a:off x="116584" y="4035170"/>
            <a:ext cx="2702816" cy="120662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46DBE59-963B-A3BD-0105-2AE28B8CAF18}"/>
              </a:ext>
            </a:extLst>
          </p:cNvPr>
          <p:cNvSpPr/>
          <p:nvPr/>
        </p:nvSpPr>
        <p:spPr>
          <a:xfrm>
            <a:off x="8534400" y="3733800"/>
            <a:ext cx="2622804" cy="18288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329414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Diagrama de Blocos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3126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12</a:t>
            </a:fld>
            <a:endParaRPr sz="1200" dirty="0">
              <a:latin typeface="Courier New"/>
              <a:cs typeface="Courier New"/>
            </a:endParaRP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43A2D7E0-21F7-3C26-3F39-21200F4710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0" y="986328"/>
            <a:ext cx="11786618" cy="4490489"/>
          </a:xfrm>
          <a:prstGeom prst="rect">
            <a:avLst/>
          </a:prstGeom>
        </p:spPr>
      </p:pic>
      <p:sp>
        <p:nvSpPr>
          <p:cNvPr id="13" name="object 5">
            <a:extLst>
              <a:ext uri="{FF2B5EF4-FFF2-40B4-BE49-F238E27FC236}">
                <a16:creationId xmlns:a16="http://schemas.microsoft.com/office/drawing/2014/main" id="{5EC7F2DE-AEF1-293B-A5A4-85338FC8A9C3}"/>
              </a:ext>
            </a:extLst>
          </p:cNvPr>
          <p:cNvSpPr txBox="1"/>
          <p:nvPr/>
        </p:nvSpPr>
        <p:spPr>
          <a:xfrm>
            <a:off x="469390" y="5327576"/>
            <a:ext cx="11253218" cy="589072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5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HDMI IP: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apresentação do sinal filtrado numa interface HDMI;</a:t>
            </a: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0FB8B4-AA9A-46E4-AB31-DC08F2DE76D8}"/>
              </a:ext>
            </a:extLst>
          </p:cNvPr>
          <p:cNvSpPr/>
          <p:nvPr/>
        </p:nvSpPr>
        <p:spPr>
          <a:xfrm>
            <a:off x="202690" y="2982162"/>
            <a:ext cx="11933428" cy="2494656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89682B-72DB-1589-474F-3BBDBFCFC262}"/>
              </a:ext>
            </a:extLst>
          </p:cNvPr>
          <p:cNvSpPr/>
          <p:nvPr/>
        </p:nvSpPr>
        <p:spPr>
          <a:xfrm>
            <a:off x="289559" y="1828800"/>
            <a:ext cx="7635241" cy="115336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039321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XADC IP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201091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XADC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3" y="1295400"/>
            <a:ext cx="5309618" cy="1749197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Realiza uma leitura ao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ConfigIP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Verifica se foi configurado;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Se sim, efetua leituras consecutivas ao XADC.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4650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14</a:t>
            </a:fld>
            <a:endParaRPr sz="1200" dirty="0">
              <a:latin typeface="Courier New"/>
              <a:cs typeface="Courier New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7B60CFC-078C-EA93-440D-B8415F2C5155}"/>
              </a:ext>
            </a:extLst>
          </p:cNvPr>
          <p:cNvGrpSpPr/>
          <p:nvPr/>
        </p:nvGrpSpPr>
        <p:grpSpPr>
          <a:xfrm>
            <a:off x="5715000" y="1981200"/>
            <a:ext cx="6153150" cy="2971150"/>
            <a:chOff x="5715000" y="1981200"/>
            <a:chExt cx="6153150" cy="2971150"/>
          </a:xfrm>
        </p:grpSpPr>
        <p:pic>
          <p:nvPicPr>
            <p:cNvPr id="8" name="Picture 7" descr="Diagram&#10;&#10;Description automatically generated">
              <a:extLst>
                <a:ext uri="{FF2B5EF4-FFF2-40B4-BE49-F238E27FC236}">
                  <a16:creationId xmlns:a16="http://schemas.microsoft.com/office/drawing/2014/main" id="{C77589F7-7166-CDFC-7490-70BE16B1C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5000" y="1981200"/>
              <a:ext cx="6153150" cy="2752725"/>
            </a:xfrm>
            <a:prstGeom prst="rect">
              <a:avLst/>
            </a:prstGeom>
          </p:spPr>
        </p:pic>
        <p:sp>
          <p:nvSpPr>
            <p:cNvPr id="12" name="object 2">
              <a:extLst>
                <a:ext uri="{FF2B5EF4-FFF2-40B4-BE49-F238E27FC236}">
                  <a16:creationId xmlns:a16="http://schemas.microsoft.com/office/drawing/2014/main" id="{6EEC1BDF-6191-9C39-CC7A-C755F21359C0}"/>
                </a:ext>
              </a:extLst>
            </p:cNvPr>
            <p:cNvSpPr txBox="1">
              <a:spLocks/>
            </p:cNvSpPr>
            <p:nvPr/>
          </p:nvSpPr>
          <p:spPr>
            <a:xfrm>
              <a:off x="6758146" y="4770249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2 </a:t>
              </a:r>
              <a:r>
                <a:rPr lang="pt-PT" sz="1100" spc="-10" dirty="0">
                  <a:latin typeface="Carlito"/>
                </a:rPr>
                <a:t>– Diagrama de estados – XADC IP.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9271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 err="1">
                <a:solidFill>
                  <a:srgbClr val="FFFFFF"/>
                </a:solidFill>
                <a:latin typeface="Courier New"/>
                <a:cs typeface="Courier New"/>
              </a:rPr>
              <a:t>Filters</a:t>
            </a: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 IP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670759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 err="1">
                <a:solidFill>
                  <a:srgbClr val="2F3A3E"/>
                </a:solidFill>
              </a:rPr>
              <a:t>Filters</a:t>
            </a:r>
            <a:r>
              <a:rPr lang="pt-PT" sz="3900" spc="-5" dirty="0">
                <a:solidFill>
                  <a:srgbClr val="2F3A3E"/>
                </a:solidFill>
              </a:rPr>
              <a:t>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4650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16</a:t>
            </a:fld>
            <a:endParaRPr sz="1200" dirty="0">
              <a:latin typeface="Courier New"/>
              <a:cs typeface="Courier New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93785A-46A0-A975-4006-A156551B3452}"/>
              </a:ext>
            </a:extLst>
          </p:cNvPr>
          <p:cNvGrpSpPr/>
          <p:nvPr/>
        </p:nvGrpSpPr>
        <p:grpSpPr>
          <a:xfrm>
            <a:off x="284876" y="773900"/>
            <a:ext cx="11622245" cy="5665105"/>
            <a:chOff x="284876" y="773900"/>
            <a:chExt cx="11622245" cy="5665105"/>
          </a:xfrm>
        </p:grpSpPr>
        <p:pic>
          <p:nvPicPr>
            <p:cNvPr id="12" name="Picture 11" descr="Diagram, schematic&#10;&#10;Description automatically generated">
              <a:extLst>
                <a:ext uri="{FF2B5EF4-FFF2-40B4-BE49-F238E27FC236}">
                  <a16:creationId xmlns:a16="http://schemas.microsoft.com/office/drawing/2014/main" id="{4DD17225-73F2-CF05-0831-7075A0A15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876" y="773900"/>
              <a:ext cx="11622245" cy="5506020"/>
            </a:xfrm>
            <a:prstGeom prst="rect">
              <a:avLst/>
            </a:prstGeom>
          </p:spPr>
        </p:pic>
        <p:sp>
          <p:nvSpPr>
            <p:cNvPr id="13" name="object 2">
              <a:extLst>
                <a:ext uri="{FF2B5EF4-FFF2-40B4-BE49-F238E27FC236}">
                  <a16:creationId xmlns:a16="http://schemas.microsoft.com/office/drawing/2014/main" id="{6FF14FD4-F62E-A0D8-4ED4-486BCFCF122E}"/>
                </a:ext>
              </a:extLst>
            </p:cNvPr>
            <p:cNvSpPr txBox="1">
              <a:spLocks/>
            </p:cNvSpPr>
            <p:nvPr/>
          </p:nvSpPr>
          <p:spPr>
            <a:xfrm>
              <a:off x="4062570" y="6256904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3 </a:t>
              </a:r>
              <a:r>
                <a:rPr lang="pt-PT" sz="1100" spc="-10" dirty="0">
                  <a:latin typeface="Carlito"/>
                </a:rPr>
                <a:t>– Diagrama de blocos – </a:t>
              </a:r>
              <a:r>
                <a:rPr lang="pt-PT" sz="1100" spc="-10" dirty="0" err="1">
                  <a:latin typeface="Carlito"/>
                </a:rPr>
                <a:t>Filters</a:t>
              </a:r>
              <a:r>
                <a:rPr lang="pt-PT" sz="1100" spc="-10" dirty="0">
                  <a:latin typeface="Carlito"/>
                </a:rPr>
                <a:t> IP.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9067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HDMI IP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913253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18</a:t>
            </a:fld>
            <a:endParaRPr sz="1200" dirty="0">
              <a:latin typeface="Courier New"/>
              <a:cs typeface="Courier New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8C3BE5-A7D1-8AE9-7B8B-A2EB1364F026}"/>
              </a:ext>
            </a:extLst>
          </p:cNvPr>
          <p:cNvGrpSpPr/>
          <p:nvPr/>
        </p:nvGrpSpPr>
        <p:grpSpPr>
          <a:xfrm>
            <a:off x="213338" y="1096498"/>
            <a:ext cx="11833650" cy="5079871"/>
            <a:chOff x="-1" y="1065370"/>
            <a:chExt cx="12192000" cy="5233701"/>
          </a:xfrm>
        </p:grpSpPr>
        <p:pic>
          <p:nvPicPr>
            <p:cNvPr id="6" name="Picture 5" descr="Diagram, schematic&#10;&#10;Description automatically generated">
              <a:extLst>
                <a:ext uri="{FF2B5EF4-FFF2-40B4-BE49-F238E27FC236}">
                  <a16:creationId xmlns:a16="http://schemas.microsoft.com/office/drawing/2014/main" id="{F9BAFCCA-E039-4261-8560-BB631CA4EA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1065370"/>
              <a:ext cx="12192000" cy="5022202"/>
            </a:xfrm>
            <a:prstGeom prst="rect">
              <a:avLst/>
            </a:prstGeom>
          </p:spPr>
        </p:pic>
        <p:sp>
          <p:nvSpPr>
            <p:cNvPr id="13" name="object 2">
              <a:extLst>
                <a:ext uri="{FF2B5EF4-FFF2-40B4-BE49-F238E27FC236}">
                  <a16:creationId xmlns:a16="http://schemas.microsoft.com/office/drawing/2014/main" id="{637F7835-4336-0249-4185-3E2C870E9095}"/>
                </a:ext>
              </a:extLst>
            </p:cNvPr>
            <p:cNvSpPr txBox="1">
              <a:spLocks/>
            </p:cNvSpPr>
            <p:nvPr/>
          </p:nvSpPr>
          <p:spPr>
            <a:xfrm>
              <a:off x="4062570" y="6116970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4 </a:t>
              </a:r>
              <a:r>
                <a:rPr lang="pt-PT" sz="1100" spc="-10" dirty="0">
                  <a:latin typeface="Carlito"/>
                </a:rPr>
                <a:t>– Diagrama de blocos – HDMI IP.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9639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Main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19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3" y="1295400"/>
            <a:ext cx="5309618" cy="1749197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Limpa 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frame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Escreve nas coordenadas indicadas pelo valor obtido do filtro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(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valIndex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)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Espera que a outra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frame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seja lida.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834C72-9E9D-55D4-86AB-18E8C0854F50}"/>
              </a:ext>
            </a:extLst>
          </p:cNvPr>
          <p:cNvGrpSpPr/>
          <p:nvPr/>
        </p:nvGrpSpPr>
        <p:grpSpPr>
          <a:xfrm>
            <a:off x="5715000" y="1752600"/>
            <a:ext cx="5798197" cy="3530436"/>
            <a:chOff x="5715000" y="1752600"/>
            <a:chExt cx="5798197" cy="3530436"/>
          </a:xfrm>
        </p:grpSpPr>
        <p:pic>
          <p:nvPicPr>
            <p:cNvPr id="7" name="Picture 6" descr="Diagram&#10;&#10;Description automatically generated">
              <a:extLst>
                <a:ext uri="{FF2B5EF4-FFF2-40B4-BE49-F238E27FC236}">
                  <a16:creationId xmlns:a16="http://schemas.microsoft.com/office/drawing/2014/main" id="{86F428F8-62DF-F666-57C1-3F7EDE82F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5000" y="1752600"/>
              <a:ext cx="5798197" cy="3226416"/>
            </a:xfrm>
            <a:prstGeom prst="rect">
              <a:avLst/>
            </a:prstGeom>
          </p:spPr>
        </p:pic>
        <p:sp>
          <p:nvSpPr>
            <p:cNvPr id="15" name="object 2">
              <a:extLst>
                <a:ext uri="{FF2B5EF4-FFF2-40B4-BE49-F238E27FC236}">
                  <a16:creationId xmlns:a16="http://schemas.microsoft.com/office/drawing/2014/main" id="{2F1EFCCA-651B-77DE-7D95-BB69789BF131}"/>
                </a:ext>
              </a:extLst>
            </p:cNvPr>
            <p:cNvSpPr txBox="1">
              <a:spLocks/>
            </p:cNvSpPr>
            <p:nvPr/>
          </p:nvSpPr>
          <p:spPr>
            <a:xfrm>
              <a:off x="6553200" y="5100935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5 </a:t>
              </a:r>
              <a:r>
                <a:rPr lang="pt-PT" sz="1100" spc="-10" dirty="0">
                  <a:latin typeface="Carlito"/>
                </a:rPr>
                <a:t>– Diagrama de estados do HDMI IP - </a:t>
              </a:r>
              <a:r>
                <a:rPr lang="pt-PT" sz="1100" spc="-10" dirty="0" err="1">
                  <a:latin typeface="Carlito"/>
                </a:rPr>
                <a:t>Main</a:t>
              </a:r>
              <a:r>
                <a:rPr lang="pt-PT" sz="1100" spc="-10" dirty="0">
                  <a:latin typeface="Carlito"/>
                </a:rPr>
                <a:t> FSM.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8165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5" y="0"/>
            <a:ext cx="5956300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493647" y="3053256"/>
            <a:ext cx="295148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Índice</a:t>
            </a:r>
            <a:endParaRPr sz="48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27749" y="372313"/>
            <a:ext cx="4209415" cy="448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354"/>
              </a:lnSpc>
              <a:spcBef>
                <a:spcPts val="95"/>
              </a:spcBef>
            </a:pPr>
            <a:r>
              <a:rPr lang="pt-PT" sz="2800" spc="-10" dirty="0">
                <a:solidFill>
                  <a:srgbClr val="2F3A3E"/>
                </a:solidFill>
                <a:latin typeface="Courier New"/>
                <a:cs typeface="Courier New"/>
              </a:rPr>
              <a:t>Problema e contexto</a:t>
            </a:r>
            <a:endParaRPr sz="2800" dirty="0">
              <a:solidFill>
                <a:srgbClr val="2F3A3E"/>
              </a:solidFill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kern="1200" spc="-5" dirty="0">
                <a:solidFill>
                  <a:srgbClr val="2F3A3E"/>
                </a:solidFill>
                <a:ea typeface="+mn-ea"/>
              </a:rPr>
              <a:t>01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6127376" y="1709570"/>
            <a:ext cx="38582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Especificação</a:t>
            </a:r>
            <a:endParaRPr sz="2800" dirty="0">
              <a:solidFill>
                <a:srgbClr val="2F3A3E"/>
              </a:solidFill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091517" y="3050747"/>
            <a:ext cx="4645026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10" dirty="0">
                <a:solidFill>
                  <a:srgbClr val="2F3A3E"/>
                </a:solidFill>
                <a:latin typeface="Courier New"/>
                <a:cs typeface="Courier New"/>
              </a:rPr>
              <a:t>Implementação</a:t>
            </a:r>
            <a:endParaRPr sz="2800" dirty="0">
              <a:solidFill>
                <a:srgbClr val="2F3A3E"/>
              </a:solidFill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91517" y="4382874"/>
            <a:ext cx="517842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Resultados</a:t>
            </a:r>
            <a:endParaRPr sz="2800" dirty="0">
              <a:solidFill>
                <a:srgbClr val="2F3A3E"/>
              </a:solidFill>
              <a:latin typeface="Courier New"/>
              <a:cs typeface="Courier Ne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091517" y="5715000"/>
            <a:ext cx="5454650" cy="448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354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Calendário de tarefas</a:t>
            </a:r>
            <a:endParaRPr sz="2800" dirty="0">
              <a:solidFill>
                <a:srgbClr val="2F3A3E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Write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20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3" y="1295400"/>
            <a:ext cx="7145567" cy="4044697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Usada nos estados S_CLEAN e S_WRITE da </a:t>
            </a:r>
            <a:r>
              <a:rPr lang="pt-PT" sz="2400" spc="-10" dirty="0" err="1">
                <a:solidFill>
                  <a:srgbClr val="84979F"/>
                </a:solidFill>
                <a:latin typeface="Carlito"/>
              </a:rPr>
              <a:t>main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FSM;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Determina qual o endereço (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addrWR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)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 escrever com base no valor obtido do filtro: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Escrita no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addrWR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da BRAM.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591934E-E33C-41E9-2A40-79104C03172B}"/>
              </a:ext>
            </a:extLst>
          </p:cNvPr>
          <p:cNvGrpSpPr/>
          <p:nvPr/>
        </p:nvGrpSpPr>
        <p:grpSpPr>
          <a:xfrm>
            <a:off x="7550950" y="990600"/>
            <a:ext cx="4066858" cy="5334000"/>
            <a:chOff x="7550950" y="990600"/>
            <a:chExt cx="4066858" cy="5334000"/>
          </a:xfrm>
        </p:grpSpPr>
        <p:pic>
          <p:nvPicPr>
            <p:cNvPr id="14" name="Picture 13" descr="Diagram&#10;&#10;Description automatically generated">
              <a:extLst>
                <a:ext uri="{FF2B5EF4-FFF2-40B4-BE49-F238E27FC236}">
                  <a16:creationId xmlns:a16="http://schemas.microsoft.com/office/drawing/2014/main" id="{C0A19924-D2CF-8353-170C-2810EE75B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0000" y="990600"/>
              <a:ext cx="3997808" cy="5132499"/>
            </a:xfrm>
            <a:prstGeom prst="rect">
              <a:avLst/>
            </a:prstGeom>
          </p:spPr>
        </p:pic>
        <p:sp>
          <p:nvSpPr>
            <p:cNvPr id="13" name="object 2">
              <a:extLst>
                <a:ext uri="{FF2B5EF4-FFF2-40B4-BE49-F238E27FC236}">
                  <a16:creationId xmlns:a16="http://schemas.microsoft.com/office/drawing/2014/main" id="{36A3D603-4960-077B-D54E-33D5AA875930}"/>
                </a:ext>
              </a:extLst>
            </p:cNvPr>
            <p:cNvSpPr txBox="1">
              <a:spLocks/>
            </p:cNvSpPr>
            <p:nvPr/>
          </p:nvSpPr>
          <p:spPr>
            <a:xfrm>
              <a:off x="7550950" y="6142499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6 </a:t>
              </a:r>
              <a:r>
                <a:rPr lang="pt-PT" sz="1100" spc="-10" dirty="0">
                  <a:latin typeface="Carlito"/>
                </a:rPr>
                <a:t>– Diagrama de estados do HDMI IP - </a:t>
              </a:r>
              <a:r>
                <a:rPr lang="pt-PT" sz="1100" spc="-10" dirty="0" err="1">
                  <a:latin typeface="Carlito"/>
                </a:rPr>
                <a:t>Write</a:t>
              </a:r>
              <a:r>
                <a:rPr lang="pt-PT" sz="1100" spc="-10" dirty="0">
                  <a:latin typeface="Carlito"/>
                </a:rPr>
                <a:t> FSM.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B6DD2D1-7E65-53BF-0595-FD542C7F8385}"/>
              </a:ext>
            </a:extLst>
          </p:cNvPr>
          <p:cNvGrpSpPr/>
          <p:nvPr/>
        </p:nvGrpSpPr>
        <p:grpSpPr>
          <a:xfrm>
            <a:off x="1040294" y="3200400"/>
            <a:ext cx="4651185" cy="1129264"/>
            <a:chOff x="1480032" y="3962401"/>
            <a:chExt cx="4651185" cy="112926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E14539C-DE8E-B6A8-ECC4-7ABBC40AF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05432" y="3962401"/>
              <a:ext cx="4625785" cy="6858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311214E-6C11-7365-AD0C-B6D546A00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80032" y="4744720"/>
              <a:ext cx="3079135" cy="346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1997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Read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21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9207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Leitura do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addrRd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da BRAM;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Troca de BRAM quando acabar de ler uma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frame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.</a:t>
            </a: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FC20DB-B5C3-5D34-57E0-8FD5FC36D0BD}"/>
              </a:ext>
            </a:extLst>
          </p:cNvPr>
          <p:cNvGrpSpPr/>
          <p:nvPr/>
        </p:nvGrpSpPr>
        <p:grpSpPr>
          <a:xfrm>
            <a:off x="2798975" y="2707185"/>
            <a:ext cx="6594048" cy="2039864"/>
            <a:chOff x="5181600" y="2333237"/>
            <a:chExt cx="6594048" cy="2039864"/>
          </a:xfrm>
        </p:grpSpPr>
        <p:pic>
          <p:nvPicPr>
            <p:cNvPr id="12" name="Picture 11" descr="Diagram&#10;&#10;Description automatically generated">
              <a:extLst>
                <a:ext uri="{FF2B5EF4-FFF2-40B4-BE49-F238E27FC236}">
                  <a16:creationId xmlns:a16="http://schemas.microsoft.com/office/drawing/2014/main" id="{945B1EDD-F751-CD1E-AAAD-1C7F503BF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1600" y="2333237"/>
              <a:ext cx="6594048" cy="1764797"/>
            </a:xfrm>
            <a:prstGeom prst="rect">
              <a:avLst/>
            </a:prstGeom>
          </p:spPr>
        </p:pic>
        <p:sp>
          <p:nvSpPr>
            <p:cNvPr id="13" name="object 2">
              <a:extLst>
                <a:ext uri="{FF2B5EF4-FFF2-40B4-BE49-F238E27FC236}">
                  <a16:creationId xmlns:a16="http://schemas.microsoft.com/office/drawing/2014/main" id="{8D1AA16D-4238-7317-ED57-C0C36F1BB5E7}"/>
                </a:ext>
              </a:extLst>
            </p:cNvPr>
            <p:cNvSpPr txBox="1">
              <a:spLocks/>
            </p:cNvSpPr>
            <p:nvPr/>
          </p:nvSpPr>
          <p:spPr>
            <a:xfrm>
              <a:off x="6445195" y="4191000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7 </a:t>
              </a:r>
              <a:r>
                <a:rPr lang="pt-PT" sz="1100" spc="-10" dirty="0">
                  <a:latin typeface="Carlito"/>
                </a:rPr>
                <a:t>– Diagrama de estados do HDMI IP - </a:t>
              </a:r>
              <a:r>
                <a:rPr lang="pt-PT" sz="1100" spc="-10" dirty="0" err="1">
                  <a:latin typeface="Carlito"/>
                </a:rPr>
                <a:t>Read</a:t>
              </a:r>
              <a:r>
                <a:rPr lang="pt-PT" sz="1100" spc="-10" dirty="0">
                  <a:latin typeface="Carlito"/>
                </a:rPr>
                <a:t> FSM.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51656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5" y="0"/>
            <a:ext cx="5956300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51607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Implementação</a:t>
            </a:r>
            <a:endParaRPr sz="48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95205" y="1056383"/>
            <a:ext cx="5539001" cy="448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354"/>
              </a:lnSpc>
              <a:spcBef>
                <a:spcPts val="95"/>
              </a:spcBef>
            </a:pPr>
            <a:r>
              <a:rPr lang="pt-PT" sz="2800" i="1" spc="-5" dirty="0" err="1">
                <a:solidFill>
                  <a:srgbClr val="2F3A3E"/>
                </a:solidFill>
                <a:latin typeface="Courier New"/>
                <a:cs typeface="Courier New"/>
              </a:rPr>
              <a:t>Block</a:t>
            </a:r>
            <a:r>
              <a:rPr lang="pt-PT" sz="2800" i="1" spc="-5" dirty="0">
                <a:solidFill>
                  <a:srgbClr val="2F3A3E"/>
                </a:solidFill>
                <a:latin typeface="Courier New"/>
                <a:cs typeface="Courier New"/>
              </a:rPr>
              <a:t> Design</a:t>
            </a:r>
            <a:endParaRPr lang="pt-PT" sz="2800" i="1" dirty="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03953" y="745696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1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6100285" y="2591274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XADC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95204" y="5632312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HDMI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8" name="object 8">
            <a:extLst>
              <a:ext uri="{FF2B5EF4-FFF2-40B4-BE49-F238E27FC236}">
                <a16:creationId xmlns:a16="http://schemas.microsoft.com/office/drawing/2014/main" id="{03928716-3E4C-43C3-8D26-FAAA54A02457}"/>
              </a:ext>
            </a:extLst>
          </p:cNvPr>
          <p:cNvSpPr txBox="1"/>
          <p:nvPr/>
        </p:nvSpPr>
        <p:spPr>
          <a:xfrm>
            <a:off x="5206365" y="2256070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2</a:t>
            </a:r>
          </a:p>
        </p:txBody>
      </p:sp>
      <p:sp>
        <p:nvSpPr>
          <p:cNvPr id="19" name="object 8">
            <a:extLst>
              <a:ext uri="{FF2B5EF4-FFF2-40B4-BE49-F238E27FC236}">
                <a16:creationId xmlns:a16="http://schemas.microsoft.com/office/drawing/2014/main" id="{7C8CE8F6-8E7A-4E97-9D03-5BDC0F49BF1D}"/>
              </a:ext>
            </a:extLst>
          </p:cNvPr>
          <p:cNvSpPr txBox="1"/>
          <p:nvPr/>
        </p:nvSpPr>
        <p:spPr>
          <a:xfrm>
            <a:off x="5203953" y="3766444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3</a:t>
            </a:r>
          </a:p>
        </p:txBody>
      </p:sp>
      <p:sp>
        <p:nvSpPr>
          <p:cNvPr id="20" name="object 8">
            <a:extLst>
              <a:ext uri="{FF2B5EF4-FFF2-40B4-BE49-F238E27FC236}">
                <a16:creationId xmlns:a16="http://schemas.microsoft.com/office/drawing/2014/main" id="{AAA25B02-4510-4EAF-B242-D0F4F8133F4B}"/>
              </a:ext>
            </a:extLst>
          </p:cNvPr>
          <p:cNvSpPr txBox="1"/>
          <p:nvPr/>
        </p:nvSpPr>
        <p:spPr>
          <a:xfrm>
            <a:off x="5203953" y="5276819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4</a:t>
            </a:r>
          </a:p>
        </p:txBody>
      </p:sp>
      <p:sp>
        <p:nvSpPr>
          <p:cNvPr id="16" name="object 11">
            <a:extLst>
              <a:ext uri="{FF2B5EF4-FFF2-40B4-BE49-F238E27FC236}">
                <a16:creationId xmlns:a16="http://schemas.microsoft.com/office/drawing/2014/main" id="{8E492B73-E8A5-440E-A595-B38F7A328B4B}"/>
              </a:ext>
            </a:extLst>
          </p:cNvPr>
          <p:cNvSpPr txBox="1"/>
          <p:nvPr/>
        </p:nvSpPr>
        <p:spPr>
          <a:xfrm>
            <a:off x="6095204" y="4121035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 err="1">
                <a:solidFill>
                  <a:srgbClr val="2F3A3E"/>
                </a:solidFill>
                <a:latin typeface="Courier New"/>
                <a:cs typeface="Courier New"/>
              </a:rPr>
              <a:t>Filters</a:t>
            </a: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 IP</a:t>
            </a:r>
            <a:endParaRPr sz="2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554422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 err="1">
                <a:solidFill>
                  <a:srgbClr val="2F3A3E"/>
                </a:solidFill>
              </a:rPr>
              <a:t>Block</a:t>
            </a:r>
            <a:r>
              <a:rPr lang="pt-PT" sz="3900" spc="-5" dirty="0">
                <a:solidFill>
                  <a:srgbClr val="2F3A3E"/>
                </a:solidFill>
              </a:rPr>
              <a:t> Design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23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1B3C85-C3EB-9015-0986-6F3BF5DDBD41}"/>
              </a:ext>
            </a:extLst>
          </p:cNvPr>
          <p:cNvGrpSpPr/>
          <p:nvPr/>
        </p:nvGrpSpPr>
        <p:grpSpPr>
          <a:xfrm>
            <a:off x="186563" y="758660"/>
            <a:ext cx="11887200" cy="5547385"/>
            <a:chOff x="186563" y="886667"/>
            <a:chExt cx="11887200" cy="5547385"/>
          </a:xfrm>
        </p:grpSpPr>
        <p:pic>
          <p:nvPicPr>
            <p:cNvPr id="6" name="Picture 5" descr="Diagram, schematic&#10;&#10;Description automatically generated">
              <a:extLst>
                <a:ext uri="{FF2B5EF4-FFF2-40B4-BE49-F238E27FC236}">
                  <a16:creationId xmlns:a16="http://schemas.microsoft.com/office/drawing/2014/main" id="{E72A30F0-D973-F367-5A3E-7797824D1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563" y="886667"/>
              <a:ext cx="11887200" cy="5371489"/>
            </a:xfrm>
            <a:prstGeom prst="rect">
              <a:avLst/>
            </a:prstGeom>
          </p:spPr>
        </p:pic>
        <p:sp>
          <p:nvSpPr>
            <p:cNvPr id="13" name="object 2">
              <a:extLst>
                <a:ext uri="{FF2B5EF4-FFF2-40B4-BE49-F238E27FC236}">
                  <a16:creationId xmlns:a16="http://schemas.microsoft.com/office/drawing/2014/main" id="{CF0CC16D-4057-E0C1-B000-42F0E51961B1}"/>
                </a:ext>
              </a:extLst>
            </p:cNvPr>
            <p:cNvSpPr txBox="1">
              <a:spLocks/>
            </p:cNvSpPr>
            <p:nvPr/>
          </p:nvSpPr>
          <p:spPr>
            <a:xfrm>
              <a:off x="4096734" y="6251951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8 </a:t>
              </a:r>
              <a:r>
                <a:rPr lang="pt-PT" sz="1100" i="1" spc="-10" dirty="0">
                  <a:latin typeface="Carlito"/>
                </a:rPr>
                <a:t>– </a:t>
              </a:r>
              <a:r>
                <a:rPr lang="pt-PT" sz="1100" i="1" spc="-10" dirty="0" err="1">
                  <a:latin typeface="Carlito"/>
                </a:rPr>
                <a:t>Block</a:t>
              </a:r>
              <a:r>
                <a:rPr lang="pt-PT" sz="1100" i="1" spc="-10" dirty="0">
                  <a:latin typeface="Carlito"/>
                </a:rPr>
                <a:t> Design </a:t>
              </a:r>
              <a:r>
                <a:rPr lang="pt-PT" sz="1100" spc="-10" dirty="0">
                  <a:latin typeface="Carlito"/>
                </a:rPr>
                <a:t>implementado no Vivado</a:t>
              </a:r>
              <a:r>
                <a:rPr lang="pt-PT" sz="1100" i="1" spc="-10" dirty="0">
                  <a:latin typeface="Carlito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8947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XADC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24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13798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Comunica através de AXI-Lite;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Single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Channel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– Vaux6;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Taxa de amostragem: 1 MS/s.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B78D748-B964-E421-99FF-67FFFE8108D3}"/>
              </a:ext>
            </a:extLst>
          </p:cNvPr>
          <p:cNvGrpSpPr/>
          <p:nvPr/>
        </p:nvGrpSpPr>
        <p:grpSpPr>
          <a:xfrm>
            <a:off x="472313" y="2933884"/>
            <a:ext cx="11315700" cy="3105889"/>
            <a:chOff x="472313" y="2933884"/>
            <a:chExt cx="11315700" cy="3105889"/>
          </a:xfrm>
        </p:grpSpPr>
        <p:pic>
          <p:nvPicPr>
            <p:cNvPr id="7" name="Picture 6" descr="Graphical user interface, text&#10;&#10;Description automatically generated">
              <a:extLst>
                <a:ext uri="{FF2B5EF4-FFF2-40B4-BE49-F238E27FC236}">
                  <a16:creationId xmlns:a16="http://schemas.microsoft.com/office/drawing/2014/main" id="{93B9DEE3-C8AF-BE42-7DFA-EF2A2BFFA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313" y="2933884"/>
              <a:ext cx="11315700" cy="2905125"/>
            </a:xfrm>
            <a:prstGeom prst="rect">
              <a:avLst/>
            </a:prstGeom>
          </p:spPr>
        </p:pic>
        <p:sp>
          <p:nvSpPr>
            <p:cNvPr id="12" name="object 2">
              <a:extLst>
                <a:ext uri="{FF2B5EF4-FFF2-40B4-BE49-F238E27FC236}">
                  <a16:creationId xmlns:a16="http://schemas.microsoft.com/office/drawing/2014/main" id="{8AA7FE0C-27AD-42A8-3DA8-8B3D8BEDF734}"/>
                </a:ext>
              </a:extLst>
            </p:cNvPr>
            <p:cNvSpPr txBox="1">
              <a:spLocks/>
            </p:cNvSpPr>
            <p:nvPr/>
          </p:nvSpPr>
          <p:spPr>
            <a:xfrm>
              <a:off x="4062570" y="5857672"/>
              <a:ext cx="4066858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9 </a:t>
              </a:r>
              <a:r>
                <a:rPr lang="pt-PT" sz="1100" i="1" spc="-10" dirty="0">
                  <a:latin typeface="Carlito"/>
                </a:rPr>
                <a:t>– </a:t>
              </a:r>
              <a:r>
                <a:rPr lang="pt-PT" sz="1100" spc="-10" dirty="0">
                  <a:latin typeface="Carlito"/>
                </a:rPr>
                <a:t>Configuração do XADC no Vivado.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93756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 err="1">
                <a:solidFill>
                  <a:srgbClr val="2F3A3E"/>
                </a:solidFill>
              </a:rPr>
              <a:t>Filters</a:t>
            </a:r>
            <a:r>
              <a:rPr lang="pt-PT" sz="3900" spc="-5" dirty="0">
                <a:solidFill>
                  <a:srgbClr val="2F3A3E"/>
                </a:solidFill>
              </a:rPr>
              <a:t>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25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9207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IP gerado pelo Vivado HLS;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4 </a:t>
            </a:r>
            <a:r>
              <a:rPr lang="pt-PT" sz="2400" spc="-10" dirty="0" err="1">
                <a:solidFill>
                  <a:srgbClr val="84979F"/>
                </a:solidFill>
                <a:latin typeface="Carlito"/>
              </a:rPr>
              <a:t>DSPs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para realizar operações aritméticas.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384A675-8DEC-2FCA-AA05-BB4BF041CD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7399" y="778857"/>
            <a:ext cx="3809219" cy="1956415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3557EC6A-66B8-D47F-F501-D610BEA9F2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062" y="2960585"/>
            <a:ext cx="8417728" cy="3016501"/>
          </a:xfrm>
          <a:prstGeom prst="rect">
            <a:avLst/>
          </a:prstGeom>
        </p:spPr>
      </p:pic>
      <p:sp>
        <p:nvSpPr>
          <p:cNvPr id="13" name="object 2">
            <a:extLst>
              <a:ext uri="{FF2B5EF4-FFF2-40B4-BE49-F238E27FC236}">
                <a16:creationId xmlns:a16="http://schemas.microsoft.com/office/drawing/2014/main" id="{48E28F2E-21EA-0D7F-EF3C-34C4B27B022F}"/>
              </a:ext>
            </a:extLst>
          </p:cNvPr>
          <p:cNvSpPr txBox="1">
            <a:spLocks/>
          </p:cNvSpPr>
          <p:nvPr/>
        </p:nvSpPr>
        <p:spPr>
          <a:xfrm>
            <a:off x="4096734" y="6079143"/>
            <a:ext cx="4066858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10 </a:t>
            </a:r>
            <a:r>
              <a:rPr lang="pt-PT" sz="1100" i="1" spc="-10" dirty="0">
                <a:latin typeface="Carlito"/>
              </a:rPr>
              <a:t>– </a:t>
            </a:r>
            <a:r>
              <a:rPr lang="pt-PT" sz="1100" spc="-10" dirty="0">
                <a:latin typeface="Carlito"/>
              </a:rPr>
              <a:t>Perspetiva de análise no Vivado HLS</a:t>
            </a:r>
            <a:r>
              <a:rPr lang="pt-PT" sz="1100" i="1" spc="-10" dirty="0">
                <a:latin typeface="Carlito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90153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26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10111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5" y="0"/>
            <a:ext cx="5956300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51607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Resultados</a:t>
            </a:r>
            <a:endParaRPr sz="4800" dirty="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95207" y="1752600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XADC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90126" y="4793638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HDMI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8" name="object 8">
            <a:extLst>
              <a:ext uri="{FF2B5EF4-FFF2-40B4-BE49-F238E27FC236}">
                <a16:creationId xmlns:a16="http://schemas.microsoft.com/office/drawing/2014/main" id="{03928716-3E4C-43C3-8D26-FAAA54A02457}"/>
              </a:ext>
            </a:extLst>
          </p:cNvPr>
          <p:cNvSpPr txBox="1"/>
          <p:nvPr/>
        </p:nvSpPr>
        <p:spPr>
          <a:xfrm>
            <a:off x="5201287" y="1417396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1</a:t>
            </a:r>
          </a:p>
        </p:txBody>
      </p:sp>
      <p:sp>
        <p:nvSpPr>
          <p:cNvPr id="19" name="object 8">
            <a:extLst>
              <a:ext uri="{FF2B5EF4-FFF2-40B4-BE49-F238E27FC236}">
                <a16:creationId xmlns:a16="http://schemas.microsoft.com/office/drawing/2014/main" id="{7C8CE8F6-8E7A-4E97-9D03-5BDC0F49BF1D}"/>
              </a:ext>
            </a:extLst>
          </p:cNvPr>
          <p:cNvSpPr txBox="1"/>
          <p:nvPr/>
        </p:nvSpPr>
        <p:spPr>
          <a:xfrm>
            <a:off x="5198875" y="2927770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2</a:t>
            </a:r>
          </a:p>
        </p:txBody>
      </p:sp>
      <p:sp>
        <p:nvSpPr>
          <p:cNvPr id="20" name="object 8">
            <a:extLst>
              <a:ext uri="{FF2B5EF4-FFF2-40B4-BE49-F238E27FC236}">
                <a16:creationId xmlns:a16="http://schemas.microsoft.com/office/drawing/2014/main" id="{AAA25B02-4510-4EAF-B242-D0F4F8133F4B}"/>
              </a:ext>
            </a:extLst>
          </p:cNvPr>
          <p:cNvSpPr txBox="1"/>
          <p:nvPr/>
        </p:nvSpPr>
        <p:spPr>
          <a:xfrm>
            <a:off x="5198875" y="4438145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3</a:t>
            </a:r>
          </a:p>
        </p:txBody>
      </p:sp>
      <p:sp>
        <p:nvSpPr>
          <p:cNvPr id="16" name="object 11">
            <a:extLst>
              <a:ext uri="{FF2B5EF4-FFF2-40B4-BE49-F238E27FC236}">
                <a16:creationId xmlns:a16="http://schemas.microsoft.com/office/drawing/2014/main" id="{8E492B73-E8A5-440E-A595-B38F7A328B4B}"/>
              </a:ext>
            </a:extLst>
          </p:cNvPr>
          <p:cNvSpPr txBox="1"/>
          <p:nvPr/>
        </p:nvSpPr>
        <p:spPr>
          <a:xfrm>
            <a:off x="6090126" y="3282361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 err="1">
                <a:solidFill>
                  <a:srgbClr val="2F3A3E"/>
                </a:solidFill>
                <a:latin typeface="Courier New"/>
                <a:cs typeface="Courier New"/>
              </a:rPr>
              <a:t>Filters</a:t>
            </a: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 IP</a:t>
            </a:r>
            <a:endParaRPr sz="2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497822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XADC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28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10262618" cy="18389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AXI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master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(</a:t>
            </a:r>
            <a:r>
              <a:rPr lang="pt-PT" sz="2400" spc="-10" dirty="0" err="1">
                <a:solidFill>
                  <a:srgbClr val="84979F"/>
                </a:solidFill>
                <a:latin typeface="Carlito"/>
              </a:rPr>
              <a:t>AXIM_read_xadc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) que faz a leitura do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slave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XADC;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AXI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slave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(</a:t>
            </a:r>
            <a:r>
              <a:rPr lang="pt-PT" sz="2400" spc="-10" dirty="0" err="1">
                <a:solidFill>
                  <a:srgbClr val="84979F"/>
                </a:solidFill>
                <a:latin typeface="Carlito"/>
              </a:rPr>
              <a:t>my_slave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) teste, com 2 registos: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Tx/>
              <a:buChar char="-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endereço 44A00000h: simula o registo de configuração;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Tx/>
              <a:buChar char="-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endereço 44A00004h: simula o registo do XADC ;</a:t>
            </a:r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663DF35F-47B1-FEFB-3EA2-0882BA767F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053" y="3345355"/>
            <a:ext cx="9709746" cy="2217245"/>
          </a:xfrm>
          <a:prstGeom prst="rect">
            <a:avLst/>
          </a:prstGeom>
        </p:spPr>
      </p:pic>
      <p:sp>
        <p:nvSpPr>
          <p:cNvPr id="12" name="object 2">
            <a:extLst>
              <a:ext uri="{FF2B5EF4-FFF2-40B4-BE49-F238E27FC236}">
                <a16:creationId xmlns:a16="http://schemas.microsoft.com/office/drawing/2014/main" id="{1EE3314F-4075-1556-1AB7-CA3DB0A1F2B8}"/>
              </a:ext>
            </a:extLst>
          </p:cNvPr>
          <p:cNvSpPr txBox="1">
            <a:spLocks/>
          </p:cNvSpPr>
          <p:nvPr/>
        </p:nvSpPr>
        <p:spPr>
          <a:xfrm>
            <a:off x="4062570" y="5591489"/>
            <a:ext cx="4066858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11 </a:t>
            </a:r>
            <a:r>
              <a:rPr lang="pt-PT" sz="1100" spc="-10" dirty="0">
                <a:latin typeface="Carlito"/>
              </a:rPr>
              <a:t>– </a:t>
            </a:r>
            <a:r>
              <a:rPr lang="pt-PT" sz="1100" i="1" spc="-10" dirty="0" err="1">
                <a:latin typeface="Carlito"/>
              </a:rPr>
              <a:t>Block</a:t>
            </a:r>
            <a:r>
              <a:rPr lang="pt-PT" sz="1100" i="1" spc="-10" dirty="0">
                <a:latin typeface="Carlito"/>
              </a:rPr>
              <a:t> Design </a:t>
            </a:r>
            <a:r>
              <a:rPr lang="pt-PT" sz="1100" spc="-10" dirty="0">
                <a:latin typeface="Carlito"/>
              </a:rPr>
              <a:t>do teste ao AXI master de leitura do XADC.</a:t>
            </a:r>
            <a:endParaRPr lang="pt-PT" sz="1100" i="1" spc="-10" dirty="0">
              <a:latin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5470450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F467A881-96E1-0093-5F1D-64B96222E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599" y="1145381"/>
            <a:ext cx="6358806" cy="4567238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XADC IP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29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3" y="1295400"/>
            <a:ext cx="5004818" cy="3226524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Master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realiza uma leitura ao registo de configuração;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Com o registo de configuração a 1, são realizadas leituras consecutivas ao XADC;</a:t>
            </a:r>
          </a:p>
          <a:p>
            <a:pPr marL="584200" indent="-571500" algn="just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 cada leitura, o sinal de EOC é ativo e o valor lido é colocado na saída.</a:t>
            </a:r>
          </a:p>
        </p:txBody>
      </p:sp>
      <p:sp>
        <p:nvSpPr>
          <p:cNvPr id="12" name="object 2">
            <a:extLst>
              <a:ext uri="{FF2B5EF4-FFF2-40B4-BE49-F238E27FC236}">
                <a16:creationId xmlns:a16="http://schemas.microsoft.com/office/drawing/2014/main" id="{A81D21E5-127B-D07C-F19F-4AE4748034F4}"/>
              </a:ext>
            </a:extLst>
          </p:cNvPr>
          <p:cNvSpPr txBox="1">
            <a:spLocks/>
          </p:cNvSpPr>
          <p:nvPr/>
        </p:nvSpPr>
        <p:spPr>
          <a:xfrm>
            <a:off x="6708573" y="5717316"/>
            <a:ext cx="4066858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12 </a:t>
            </a:r>
            <a:r>
              <a:rPr lang="pt-PT" sz="1100" i="1" spc="-10" dirty="0">
                <a:latin typeface="Carlito"/>
              </a:rPr>
              <a:t>– </a:t>
            </a:r>
            <a:r>
              <a:rPr lang="pt-PT" sz="1100" spc="-10" dirty="0">
                <a:latin typeface="Carlito"/>
              </a:rPr>
              <a:t>Resultado do </a:t>
            </a:r>
            <a:r>
              <a:rPr lang="pt-PT" sz="1100" i="1" spc="-10" dirty="0" err="1">
                <a:latin typeface="Carlito"/>
              </a:rPr>
              <a:t>testbench</a:t>
            </a:r>
            <a:r>
              <a:rPr lang="pt-PT" sz="1100" spc="-10" dirty="0">
                <a:latin typeface="Carlito"/>
              </a:rPr>
              <a:t> do AXI master de leitura do XADC</a:t>
            </a:r>
            <a:r>
              <a:rPr lang="pt-PT" sz="1100" i="1" spc="-10" dirty="0">
                <a:latin typeface="Carlito"/>
              </a:rPr>
              <a:t>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79B95A-3D7B-1536-96A2-3207B49FE5BE}"/>
              </a:ext>
            </a:extLst>
          </p:cNvPr>
          <p:cNvSpPr/>
          <p:nvPr/>
        </p:nvSpPr>
        <p:spPr>
          <a:xfrm>
            <a:off x="8077200" y="2873527"/>
            <a:ext cx="1295400" cy="139367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3D411-52E4-0B41-88C8-476D2E84933A}"/>
              </a:ext>
            </a:extLst>
          </p:cNvPr>
          <p:cNvSpPr/>
          <p:nvPr/>
        </p:nvSpPr>
        <p:spPr>
          <a:xfrm>
            <a:off x="10127729" y="5250460"/>
            <a:ext cx="1793676" cy="46454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56134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5" y="0"/>
            <a:ext cx="5956300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760413" y="3049447"/>
            <a:ext cx="3683127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Problema e contexto</a:t>
            </a:r>
            <a:endParaRPr sz="48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31859" y="2044814"/>
            <a:ext cx="4209415" cy="448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354"/>
              </a:lnSpc>
              <a:spcBef>
                <a:spcPts val="95"/>
              </a:spcBef>
            </a:pPr>
            <a:r>
              <a:rPr lang="pt-PT" sz="2800" spc="-10" dirty="0">
                <a:solidFill>
                  <a:srgbClr val="2F3A3E"/>
                </a:solidFill>
                <a:latin typeface="Courier New"/>
                <a:cs typeface="Courier New"/>
              </a:rPr>
              <a:t>Problema e contexto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86083" y="1764264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1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6096000" y="4343400"/>
            <a:ext cx="5454650" cy="8739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10" dirty="0">
                <a:solidFill>
                  <a:srgbClr val="2F3A3E"/>
                </a:solidFill>
                <a:latin typeface="Courier New"/>
                <a:cs typeface="Courier New"/>
              </a:rPr>
              <a:t>Objetivos e resultados esperados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9" name="object 8">
            <a:extLst>
              <a:ext uri="{FF2B5EF4-FFF2-40B4-BE49-F238E27FC236}">
                <a16:creationId xmlns:a16="http://schemas.microsoft.com/office/drawing/2014/main" id="{7C8CE8F6-8E7A-4E97-9D03-5BDC0F49BF1D}"/>
              </a:ext>
            </a:extLst>
          </p:cNvPr>
          <p:cNvSpPr txBox="1"/>
          <p:nvPr/>
        </p:nvSpPr>
        <p:spPr>
          <a:xfrm>
            <a:off x="5204178" y="4263919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6702186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 err="1">
                <a:solidFill>
                  <a:srgbClr val="FFFFFF"/>
                </a:solidFill>
                <a:latin typeface="Courier New"/>
                <a:cs typeface="Courier New"/>
              </a:rPr>
              <a:t>Filters</a:t>
            </a: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 IP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148673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31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369822" y="144635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Golden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vectors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para validação dos filtros.</a:t>
            </a:r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3610A3A5-7520-FCF2-60F1-2DC8C4173D5F}"/>
              </a:ext>
            </a:extLst>
          </p:cNvPr>
          <p:cNvSpPr txBox="1">
            <a:spLocks/>
          </p:cNvSpPr>
          <p:nvPr/>
        </p:nvSpPr>
        <p:spPr>
          <a:xfrm>
            <a:off x="2611294" y="187831"/>
            <a:ext cx="7274212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pt-PT" sz="3900" kern="0" spc="-5" dirty="0" err="1">
                <a:solidFill>
                  <a:srgbClr val="2F3A3E"/>
                </a:solidFill>
              </a:rPr>
              <a:t>Filters</a:t>
            </a:r>
            <a:r>
              <a:rPr lang="pt-PT" sz="3900" kern="0" spc="-5" dirty="0">
                <a:solidFill>
                  <a:srgbClr val="2F3A3E"/>
                </a:solidFill>
              </a:rPr>
              <a:t> IP – </a:t>
            </a:r>
            <a:br>
              <a:rPr lang="pt-PT" sz="3900" kern="0" spc="-5" dirty="0">
                <a:solidFill>
                  <a:srgbClr val="2F3A3E"/>
                </a:solidFill>
              </a:rPr>
            </a:br>
            <a:r>
              <a:rPr lang="pt-PT" sz="3900" kern="0" spc="-5" dirty="0">
                <a:solidFill>
                  <a:srgbClr val="2F3A3E"/>
                </a:solidFill>
              </a:rPr>
              <a:t>Resultados Esperados</a:t>
            </a:r>
            <a:endParaRPr lang="pt-PT" sz="3900" kern="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40CF078-6515-0CE2-2D5F-AEF5703713CF}"/>
              </a:ext>
            </a:extLst>
          </p:cNvPr>
          <p:cNvGrpSpPr/>
          <p:nvPr/>
        </p:nvGrpSpPr>
        <p:grpSpPr>
          <a:xfrm>
            <a:off x="1645869" y="2186342"/>
            <a:ext cx="8968588" cy="3709064"/>
            <a:chOff x="1645869" y="2186342"/>
            <a:chExt cx="8968588" cy="3709064"/>
          </a:xfrm>
        </p:grpSpPr>
        <p:sp>
          <p:nvSpPr>
            <p:cNvPr id="9" name="object 2">
              <a:extLst>
                <a:ext uri="{FF2B5EF4-FFF2-40B4-BE49-F238E27FC236}">
                  <a16:creationId xmlns:a16="http://schemas.microsoft.com/office/drawing/2014/main" id="{A66276C5-ED23-DDCE-06B6-2BFBFCF07811}"/>
                </a:ext>
              </a:extLst>
            </p:cNvPr>
            <p:cNvSpPr txBox="1">
              <a:spLocks/>
            </p:cNvSpPr>
            <p:nvPr/>
          </p:nvSpPr>
          <p:spPr>
            <a:xfrm>
              <a:off x="3244519" y="2204225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(a) </a:t>
              </a:r>
              <a:r>
                <a:rPr lang="pt-PT" sz="1400" b="1" spc="-10" dirty="0">
                  <a:latin typeface="Carlito"/>
                </a:rPr>
                <a:t>20 Hz</a:t>
              </a:r>
            </a:p>
          </p:txBody>
        </p:sp>
        <p:sp>
          <p:nvSpPr>
            <p:cNvPr id="12" name="object 2">
              <a:extLst>
                <a:ext uri="{FF2B5EF4-FFF2-40B4-BE49-F238E27FC236}">
                  <a16:creationId xmlns:a16="http://schemas.microsoft.com/office/drawing/2014/main" id="{4E8A7E47-FFE5-7FAC-9705-DBD401C66A81}"/>
                </a:ext>
              </a:extLst>
            </p:cNvPr>
            <p:cNvSpPr txBox="1">
              <a:spLocks/>
            </p:cNvSpPr>
            <p:nvPr/>
          </p:nvSpPr>
          <p:spPr>
            <a:xfrm>
              <a:off x="7847050" y="2186342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(b) </a:t>
              </a:r>
              <a:r>
                <a:rPr lang="pt-PT" sz="1400" b="1" spc="-10" dirty="0">
                  <a:latin typeface="Carlito"/>
                </a:rPr>
                <a:t>100 Hz</a:t>
              </a:r>
            </a:p>
          </p:txBody>
        </p:sp>
        <p:pic>
          <p:nvPicPr>
            <p:cNvPr id="6" name="Picture 5" descr="Chart, line chart&#10;&#10;Description automatically generated">
              <a:extLst>
                <a:ext uri="{FF2B5EF4-FFF2-40B4-BE49-F238E27FC236}">
                  <a16:creationId xmlns:a16="http://schemas.microsoft.com/office/drawing/2014/main" id="{DBD05363-C30F-CC84-34FD-6794A651F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8400" y="2440010"/>
              <a:ext cx="4366057" cy="3273295"/>
            </a:xfrm>
            <a:prstGeom prst="rect">
              <a:avLst/>
            </a:prstGeom>
          </p:spPr>
        </p:pic>
        <p:pic>
          <p:nvPicPr>
            <p:cNvPr id="15" name="Picture 14" descr="Chart, line chart&#10;&#10;Description automatically generated">
              <a:extLst>
                <a:ext uri="{FF2B5EF4-FFF2-40B4-BE49-F238E27FC236}">
                  <a16:creationId xmlns:a16="http://schemas.microsoft.com/office/drawing/2014/main" id="{1A9E6CB5-C7D1-FBA7-F817-99B2893BA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5869" y="2414610"/>
              <a:ext cx="4366057" cy="3273295"/>
            </a:xfrm>
            <a:prstGeom prst="rect">
              <a:avLst/>
            </a:prstGeom>
          </p:spPr>
        </p:pic>
        <p:sp>
          <p:nvSpPr>
            <p:cNvPr id="19" name="object 2">
              <a:extLst>
                <a:ext uri="{FF2B5EF4-FFF2-40B4-BE49-F238E27FC236}">
                  <a16:creationId xmlns:a16="http://schemas.microsoft.com/office/drawing/2014/main" id="{01AC2E4E-1B32-BD77-937E-A26A9955468F}"/>
                </a:ext>
              </a:extLst>
            </p:cNvPr>
            <p:cNvSpPr txBox="1">
              <a:spLocks/>
            </p:cNvSpPr>
            <p:nvPr/>
          </p:nvSpPr>
          <p:spPr>
            <a:xfrm>
              <a:off x="3860085" y="5713305"/>
              <a:ext cx="4471829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13 </a:t>
              </a:r>
              <a:r>
                <a:rPr lang="pt-PT" sz="1100" i="1" spc="-10" dirty="0">
                  <a:latin typeface="Carlito"/>
                </a:rPr>
                <a:t>– </a:t>
              </a:r>
              <a:r>
                <a:rPr lang="pt-PT" sz="1100" spc="-10" dirty="0">
                  <a:latin typeface="Carlito"/>
                </a:rPr>
                <a:t>Saída do LPF em MATLAB, a vermelho, em função da entrada a azul</a:t>
              </a:r>
              <a:r>
                <a:rPr lang="pt-PT" sz="1100" i="1" spc="-10" dirty="0">
                  <a:latin typeface="Carlito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4776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32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442999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Aplicação de LPF (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filt_select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= 0) a um sinal de entrada de 20 Hz.</a:t>
            </a:r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3610A3A5-7520-FCF2-60F1-2DC8C4173D5F}"/>
              </a:ext>
            </a:extLst>
          </p:cNvPr>
          <p:cNvSpPr txBox="1">
            <a:spLocks/>
          </p:cNvSpPr>
          <p:nvPr/>
        </p:nvSpPr>
        <p:spPr>
          <a:xfrm>
            <a:off x="2611294" y="187831"/>
            <a:ext cx="7274212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pt-PT" sz="3900" kern="0" spc="-5" dirty="0" err="1">
                <a:solidFill>
                  <a:srgbClr val="2F3A3E"/>
                </a:solidFill>
              </a:rPr>
              <a:t>Filters</a:t>
            </a:r>
            <a:r>
              <a:rPr lang="pt-PT" sz="3900" kern="0" spc="-5" dirty="0">
                <a:solidFill>
                  <a:srgbClr val="2F3A3E"/>
                </a:solidFill>
              </a:rPr>
              <a:t> IP – </a:t>
            </a:r>
            <a:br>
              <a:rPr lang="pt-PT" sz="3900" kern="0" spc="-5" dirty="0">
                <a:solidFill>
                  <a:srgbClr val="2F3A3E"/>
                </a:solidFill>
              </a:rPr>
            </a:br>
            <a:r>
              <a:rPr lang="pt-PT" sz="3900" kern="0" spc="-5" dirty="0">
                <a:solidFill>
                  <a:srgbClr val="2F3A3E"/>
                </a:solidFill>
              </a:rPr>
              <a:t>Resultados em Simulação</a:t>
            </a:r>
            <a:endParaRPr lang="pt-PT" sz="3900" kern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4EA4EFE-C8F3-09E2-B2F3-DA261798534E}"/>
              </a:ext>
            </a:extLst>
          </p:cNvPr>
          <p:cNvGrpSpPr/>
          <p:nvPr/>
        </p:nvGrpSpPr>
        <p:grpSpPr>
          <a:xfrm>
            <a:off x="1642511" y="2162160"/>
            <a:ext cx="8906977" cy="4079311"/>
            <a:chOff x="1642511" y="2162160"/>
            <a:chExt cx="8906977" cy="4079311"/>
          </a:xfrm>
        </p:grpSpPr>
        <p:pic>
          <p:nvPicPr>
            <p:cNvPr id="14" name="Picture 13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1A7BCAE6-59E6-306F-7B4A-27AA06916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2511" y="2162160"/>
              <a:ext cx="8906977" cy="3885594"/>
            </a:xfrm>
            <a:prstGeom prst="rect">
              <a:avLst/>
            </a:prstGeom>
          </p:spPr>
        </p:pic>
        <p:sp>
          <p:nvSpPr>
            <p:cNvPr id="15" name="object 2">
              <a:extLst>
                <a:ext uri="{FF2B5EF4-FFF2-40B4-BE49-F238E27FC236}">
                  <a16:creationId xmlns:a16="http://schemas.microsoft.com/office/drawing/2014/main" id="{ADE318A1-D97F-1B70-ED08-C7441D697B2C}"/>
                </a:ext>
              </a:extLst>
            </p:cNvPr>
            <p:cNvSpPr txBox="1">
              <a:spLocks/>
            </p:cNvSpPr>
            <p:nvPr/>
          </p:nvSpPr>
          <p:spPr>
            <a:xfrm>
              <a:off x="3000866" y="6059370"/>
              <a:ext cx="6190266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14 </a:t>
              </a:r>
              <a:r>
                <a:rPr lang="pt-PT" sz="1100" i="1" spc="-10" dirty="0">
                  <a:latin typeface="Carlito"/>
                </a:rPr>
                <a:t>-</a:t>
              </a:r>
              <a:r>
                <a:rPr lang="pt-PT" sz="1100" spc="-10" dirty="0">
                  <a:latin typeface="Carlito"/>
                </a:rPr>
                <a:t> Simulação comportamental do bloco de filtros aplicando um LPF a uma onda de entrada de 20 Hz.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09253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33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3610A3A5-7520-FCF2-60F1-2DC8C4173D5F}"/>
              </a:ext>
            </a:extLst>
          </p:cNvPr>
          <p:cNvSpPr txBox="1">
            <a:spLocks/>
          </p:cNvSpPr>
          <p:nvPr/>
        </p:nvSpPr>
        <p:spPr>
          <a:xfrm>
            <a:off x="2611294" y="187831"/>
            <a:ext cx="7274212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pt-PT" sz="3900" kern="0" spc="-5" dirty="0" err="1">
                <a:solidFill>
                  <a:srgbClr val="2F3A3E"/>
                </a:solidFill>
              </a:rPr>
              <a:t>Filters</a:t>
            </a:r>
            <a:r>
              <a:rPr lang="pt-PT" sz="3900" kern="0" spc="-5" dirty="0">
                <a:solidFill>
                  <a:srgbClr val="2F3A3E"/>
                </a:solidFill>
              </a:rPr>
              <a:t> IP – </a:t>
            </a:r>
            <a:br>
              <a:rPr lang="pt-PT" sz="3900" kern="0" spc="-5" dirty="0">
                <a:solidFill>
                  <a:srgbClr val="2F3A3E"/>
                </a:solidFill>
              </a:rPr>
            </a:br>
            <a:r>
              <a:rPr lang="pt-PT" sz="3900" kern="0" spc="-5" dirty="0">
                <a:solidFill>
                  <a:srgbClr val="2F3A3E"/>
                </a:solidFill>
              </a:rPr>
              <a:t>Resultados em Simulação</a:t>
            </a:r>
            <a:endParaRPr lang="pt-PT" sz="3900" kern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84828F4-29B2-1830-C819-501D0A27C573}"/>
              </a:ext>
            </a:extLst>
          </p:cNvPr>
          <p:cNvGrpSpPr/>
          <p:nvPr/>
        </p:nvGrpSpPr>
        <p:grpSpPr>
          <a:xfrm>
            <a:off x="1842452" y="2158525"/>
            <a:ext cx="8507095" cy="4079311"/>
            <a:chOff x="1842452" y="2158525"/>
            <a:chExt cx="8507095" cy="4079311"/>
          </a:xfrm>
        </p:grpSpPr>
        <p:pic>
          <p:nvPicPr>
            <p:cNvPr id="13" name="Picture 12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075CA067-619E-FC26-5C37-C18A47042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2452" y="2158525"/>
              <a:ext cx="8507095" cy="3885594"/>
            </a:xfrm>
            <a:prstGeom prst="rect">
              <a:avLst/>
            </a:prstGeom>
          </p:spPr>
        </p:pic>
        <p:sp>
          <p:nvSpPr>
            <p:cNvPr id="17" name="object 2">
              <a:extLst>
                <a:ext uri="{FF2B5EF4-FFF2-40B4-BE49-F238E27FC236}">
                  <a16:creationId xmlns:a16="http://schemas.microsoft.com/office/drawing/2014/main" id="{83A42A9A-C373-7B68-6EFE-33B07DF13C2D}"/>
                </a:ext>
              </a:extLst>
            </p:cNvPr>
            <p:cNvSpPr txBox="1">
              <a:spLocks/>
            </p:cNvSpPr>
            <p:nvPr/>
          </p:nvSpPr>
          <p:spPr>
            <a:xfrm>
              <a:off x="3000866" y="6055735"/>
              <a:ext cx="6190266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15 </a:t>
              </a:r>
              <a:r>
                <a:rPr lang="pt-PT" sz="1100" i="1" spc="-10" dirty="0">
                  <a:latin typeface="Carlito"/>
                </a:rPr>
                <a:t>-</a:t>
              </a:r>
              <a:r>
                <a:rPr lang="pt-PT" sz="1100" spc="-10" dirty="0">
                  <a:latin typeface="Carlito"/>
                </a:rPr>
                <a:t> Simulação comportamental do bloco de filtros aplicando um LPF a uma onda de entrada de 100 Hz.</a:t>
              </a:r>
            </a:p>
          </p:txBody>
        </p:sp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ED58CFC7-BDAC-D805-6FD3-1BB724715B8E}"/>
              </a:ext>
            </a:extLst>
          </p:cNvPr>
          <p:cNvSpPr txBox="1"/>
          <p:nvPr/>
        </p:nvSpPr>
        <p:spPr>
          <a:xfrm>
            <a:off x="405382" y="1442999"/>
            <a:ext cx="8967218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Aplicação de LPF (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filt_select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= 0) a um sinal de entrada de 100 Hz.</a:t>
            </a:r>
          </a:p>
        </p:txBody>
      </p:sp>
    </p:spTree>
    <p:extLst>
      <p:ext uri="{BB962C8B-B14F-4D97-AF65-F5344CB8AC3E}">
        <p14:creationId xmlns:p14="http://schemas.microsoft.com/office/powerpoint/2010/main" val="15627882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11294" y="187831"/>
            <a:ext cx="7274212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 err="1">
                <a:solidFill>
                  <a:srgbClr val="2F3A3E"/>
                </a:solidFill>
              </a:rPr>
              <a:t>Filters</a:t>
            </a:r>
            <a:r>
              <a:rPr lang="pt-PT" sz="3900" spc="-5" dirty="0">
                <a:solidFill>
                  <a:srgbClr val="2F3A3E"/>
                </a:solidFill>
              </a:rPr>
              <a:t> IP – </a:t>
            </a:r>
            <a:br>
              <a:rPr lang="pt-PT" sz="3900" spc="-5" dirty="0">
                <a:solidFill>
                  <a:srgbClr val="2F3A3E"/>
                </a:solidFill>
              </a:rPr>
            </a:br>
            <a:r>
              <a:rPr lang="pt-PT" sz="3900" spc="-5" dirty="0">
                <a:solidFill>
                  <a:srgbClr val="2F3A3E"/>
                </a:solidFill>
              </a:rPr>
              <a:t>Resultados Experimentais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34</a:t>
            </a:fld>
            <a:endParaRPr sz="1200" dirty="0">
              <a:latin typeface="Courier New"/>
              <a:cs typeface="Courier New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CC5D349-E149-C7F1-1055-3271CFF269A8}"/>
              </a:ext>
            </a:extLst>
          </p:cNvPr>
          <p:cNvGrpSpPr/>
          <p:nvPr/>
        </p:nvGrpSpPr>
        <p:grpSpPr>
          <a:xfrm>
            <a:off x="2026869" y="2530132"/>
            <a:ext cx="8197976" cy="3333595"/>
            <a:chOff x="2026869" y="2530132"/>
            <a:chExt cx="8197976" cy="3333595"/>
          </a:xfrm>
        </p:grpSpPr>
        <p:sp>
          <p:nvSpPr>
            <p:cNvPr id="9" name="object 2">
              <a:extLst>
                <a:ext uri="{FF2B5EF4-FFF2-40B4-BE49-F238E27FC236}">
                  <a16:creationId xmlns:a16="http://schemas.microsoft.com/office/drawing/2014/main" id="{A66276C5-ED23-DDCE-06B6-2BFBFCF07811}"/>
                </a:ext>
              </a:extLst>
            </p:cNvPr>
            <p:cNvSpPr txBox="1">
              <a:spLocks/>
            </p:cNvSpPr>
            <p:nvPr/>
          </p:nvSpPr>
          <p:spPr>
            <a:xfrm>
              <a:off x="3240214" y="2548015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(a) </a:t>
              </a:r>
              <a:r>
                <a:rPr lang="pt-PT" sz="1400" b="1" spc="-10" dirty="0">
                  <a:latin typeface="Carlito"/>
                </a:rPr>
                <a:t>20 Hz</a:t>
              </a:r>
            </a:p>
          </p:txBody>
        </p:sp>
        <p:sp>
          <p:nvSpPr>
            <p:cNvPr id="12" name="object 2">
              <a:extLst>
                <a:ext uri="{FF2B5EF4-FFF2-40B4-BE49-F238E27FC236}">
                  <a16:creationId xmlns:a16="http://schemas.microsoft.com/office/drawing/2014/main" id="{4E8A7E47-FFE5-7FAC-9705-DBD401C66A81}"/>
                </a:ext>
              </a:extLst>
            </p:cNvPr>
            <p:cNvSpPr txBox="1">
              <a:spLocks/>
            </p:cNvSpPr>
            <p:nvPr/>
          </p:nvSpPr>
          <p:spPr>
            <a:xfrm>
              <a:off x="7842745" y="2530132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(b) </a:t>
              </a:r>
              <a:r>
                <a:rPr lang="pt-PT" sz="1400" b="1" spc="-10" dirty="0">
                  <a:latin typeface="Carlito"/>
                </a:rPr>
                <a:t>100 Hz</a:t>
              </a:r>
            </a:p>
          </p:txBody>
        </p:sp>
        <p:pic>
          <p:nvPicPr>
            <p:cNvPr id="16" name="Picture 1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5E349AAE-1BF5-234F-86CF-9BF31C5657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6869" y="2914370"/>
              <a:ext cx="3595445" cy="2629169"/>
            </a:xfrm>
            <a:prstGeom prst="rect">
              <a:avLst/>
            </a:prstGeom>
          </p:spPr>
        </p:pic>
        <p:pic>
          <p:nvPicPr>
            <p:cNvPr id="17" name="Picture 16" descr="Chart, line chart&#10;&#10;Description automatically generated">
              <a:extLst>
                <a:ext uri="{FF2B5EF4-FFF2-40B4-BE49-F238E27FC236}">
                  <a16:creationId xmlns:a16="http://schemas.microsoft.com/office/drawing/2014/main" id="{A0C09EA3-CBF0-CFC3-E997-6A48467AA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9400" y="2907019"/>
              <a:ext cx="3595445" cy="2629169"/>
            </a:xfrm>
            <a:prstGeom prst="rect">
              <a:avLst/>
            </a:prstGeom>
          </p:spPr>
        </p:pic>
        <p:sp>
          <p:nvSpPr>
            <p:cNvPr id="18" name="object 2">
              <a:extLst>
                <a:ext uri="{FF2B5EF4-FFF2-40B4-BE49-F238E27FC236}">
                  <a16:creationId xmlns:a16="http://schemas.microsoft.com/office/drawing/2014/main" id="{21FFDA1E-310E-8B9A-5D3A-F9A4D63B386A}"/>
                </a:ext>
              </a:extLst>
            </p:cNvPr>
            <p:cNvSpPr txBox="1">
              <a:spLocks/>
            </p:cNvSpPr>
            <p:nvPr/>
          </p:nvSpPr>
          <p:spPr>
            <a:xfrm>
              <a:off x="2996562" y="5681626"/>
              <a:ext cx="6190266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16 - </a:t>
              </a:r>
              <a:r>
                <a:rPr lang="pt-PT" sz="1100" spc="-10" dirty="0">
                  <a:latin typeface="Carlito"/>
                </a:rPr>
                <a:t>Saída do LPF na STM32, a azul, em função da entrada, a amarelo.</a:t>
              </a:r>
            </a:p>
          </p:txBody>
        </p:sp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A4594A46-8B6B-4D14-B870-7FE3F8DD9264}"/>
              </a:ext>
            </a:extLst>
          </p:cNvPr>
          <p:cNvSpPr txBox="1"/>
          <p:nvPr/>
        </p:nvSpPr>
        <p:spPr>
          <a:xfrm>
            <a:off x="405382" y="1442999"/>
            <a:ext cx="8967218" cy="9207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Resultados na STM32;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Utilização do DAC para visualização externa do sinal filtrado.</a:t>
            </a:r>
          </a:p>
        </p:txBody>
      </p:sp>
    </p:spTree>
    <p:extLst>
      <p:ext uri="{BB962C8B-B14F-4D97-AF65-F5344CB8AC3E}">
        <p14:creationId xmlns:p14="http://schemas.microsoft.com/office/powerpoint/2010/main" val="41487852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11294" y="187831"/>
            <a:ext cx="7274212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 err="1">
                <a:solidFill>
                  <a:srgbClr val="2F3A3E"/>
                </a:solidFill>
              </a:rPr>
              <a:t>Filters</a:t>
            </a:r>
            <a:r>
              <a:rPr lang="pt-PT" sz="3900" spc="-5" dirty="0">
                <a:solidFill>
                  <a:srgbClr val="2F3A3E"/>
                </a:solidFill>
              </a:rPr>
              <a:t> IP – </a:t>
            </a:r>
            <a:br>
              <a:rPr lang="pt-PT" sz="3900" spc="-5" dirty="0">
                <a:solidFill>
                  <a:srgbClr val="2F3A3E"/>
                </a:solidFill>
              </a:rPr>
            </a:br>
            <a:r>
              <a:rPr lang="pt-PT" sz="3900" spc="-5" dirty="0">
                <a:solidFill>
                  <a:srgbClr val="2F3A3E"/>
                </a:solidFill>
              </a:rPr>
              <a:t>Resultados Experimentais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35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13" name="object 5">
            <a:extLst>
              <a:ext uri="{FF2B5EF4-FFF2-40B4-BE49-F238E27FC236}">
                <a16:creationId xmlns:a16="http://schemas.microsoft.com/office/drawing/2014/main" id="{4FD005D8-FAB3-8BF7-C602-AF8D70B7B9C8}"/>
              </a:ext>
            </a:extLst>
          </p:cNvPr>
          <p:cNvSpPr txBox="1"/>
          <p:nvPr/>
        </p:nvSpPr>
        <p:spPr>
          <a:xfrm>
            <a:off x="405382" y="1442999"/>
            <a:ext cx="10415018" cy="9207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Resultados na </a:t>
            </a:r>
            <a:r>
              <a:rPr lang="pt-PT" sz="2400" spc="-10" dirty="0" err="1">
                <a:solidFill>
                  <a:srgbClr val="84979F"/>
                </a:solidFill>
                <a:latin typeface="Carlito"/>
              </a:rPr>
              <a:t>Zybo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Utilização do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debugIP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para disponibilizar na PS os valores obtidos pelo filtro.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4D87144-5C62-5FF5-497F-8E9ADE22D68E}"/>
              </a:ext>
            </a:extLst>
          </p:cNvPr>
          <p:cNvGrpSpPr/>
          <p:nvPr/>
        </p:nvGrpSpPr>
        <p:grpSpPr>
          <a:xfrm>
            <a:off x="1671484" y="2518713"/>
            <a:ext cx="8888781" cy="3609041"/>
            <a:chOff x="1671484" y="2518713"/>
            <a:chExt cx="8888781" cy="3609041"/>
          </a:xfrm>
        </p:grpSpPr>
        <p:sp>
          <p:nvSpPr>
            <p:cNvPr id="9" name="object 2">
              <a:extLst>
                <a:ext uri="{FF2B5EF4-FFF2-40B4-BE49-F238E27FC236}">
                  <a16:creationId xmlns:a16="http://schemas.microsoft.com/office/drawing/2014/main" id="{A66276C5-ED23-DDCE-06B6-2BFBFCF07811}"/>
                </a:ext>
              </a:extLst>
            </p:cNvPr>
            <p:cNvSpPr txBox="1">
              <a:spLocks/>
            </p:cNvSpPr>
            <p:nvPr/>
          </p:nvSpPr>
          <p:spPr>
            <a:xfrm>
              <a:off x="3244519" y="2536596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(a) </a:t>
              </a:r>
              <a:r>
                <a:rPr lang="pt-PT" sz="1400" b="1" spc="-10" dirty="0">
                  <a:latin typeface="Carlito"/>
                </a:rPr>
                <a:t>20 Hz</a:t>
              </a:r>
            </a:p>
          </p:txBody>
        </p:sp>
        <p:sp>
          <p:nvSpPr>
            <p:cNvPr id="12" name="object 2">
              <a:extLst>
                <a:ext uri="{FF2B5EF4-FFF2-40B4-BE49-F238E27FC236}">
                  <a16:creationId xmlns:a16="http://schemas.microsoft.com/office/drawing/2014/main" id="{4E8A7E47-FFE5-7FAC-9705-DBD401C66A81}"/>
                </a:ext>
              </a:extLst>
            </p:cNvPr>
            <p:cNvSpPr txBox="1">
              <a:spLocks/>
            </p:cNvSpPr>
            <p:nvPr/>
          </p:nvSpPr>
          <p:spPr>
            <a:xfrm>
              <a:off x="7847050" y="2518713"/>
              <a:ext cx="1168756" cy="22826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400" spc="-10" dirty="0">
                  <a:latin typeface="Carlito"/>
                </a:rPr>
                <a:t>(b) </a:t>
              </a:r>
              <a:r>
                <a:rPr lang="pt-PT" sz="1400" b="1" spc="-10" dirty="0">
                  <a:latin typeface="Carlito"/>
                </a:rPr>
                <a:t>100 Hz</a:t>
              </a:r>
            </a:p>
          </p:txBody>
        </p:sp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F06B5797-1462-FC22-1E2A-41F949DCF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1484" y="2864634"/>
              <a:ext cx="4314825" cy="2762250"/>
            </a:xfrm>
            <a:prstGeom prst="rect">
              <a:avLst/>
            </a:prstGeom>
          </p:spPr>
        </p:pic>
        <p:pic>
          <p:nvPicPr>
            <p:cNvPr id="14" name="Picture 13" descr="Chart, line chart&#10;&#10;Description automatically generated">
              <a:extLst>
                <a:ext uri="{FF2B5EF4-FFF2-40B4-BE49-F238E27FC236}">
                  <a16:creationId xmlns:a16="http://schemas.microsoft.com/office/drawing/2014/main" id="{327D5BE1-B80D-A43E-8D31-4B82D0480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2590" y="2830195"/>
              <a:ext cx="4257675" cy="2752725"/>
            </a:xfrm>
            <a:prstGeom prst="rect">
              <a:avLst/>
            </a:prstGeom>
          </p:spPr>
        </p:pic>
        <p:sp>
          <p:nvSpPr>
            <p:cNvPr id="15" name="object 2">
              <a:extLst>
                <a:ext uri="{FF2B5EF4-FFF2-40B4-BE49-F238E27FC236}">
                  <a16:creationId xmlns:a16="http://schemas.microsoft.com/office/drawing/2014/main" id="{5787210F-8A43-7833-0628-CD65254CAFFE}"/>
                </a:ext>
              </a:extLst>
            </p:cNvPr>
            <p:cNvSpPr txBox="1">
              <a:spLocks/>
            </p:cNvSpPr>
            <p:nvPr/>
          </p:nvSpPr>
          <p:spPr>
            <a:xfrm>
              <a:off x="3000867" y="5686608"/>
              <a:ext cx="6190266" cy="441146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17 - </a:t>
              </a:r>
              <a:r>
                <a:rPr lang="pt-PT" sz="1100" spc="-10" dirty="0">
                  <a:latin typeface="Carlito"/>
                </a:rPr>
                <a:t>Bloco de filtros com o LPF selecionado para uma entrada, a azul escuro, de: </a:t>
              </a:r>
            </a:p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spc="-10" dirty="0">
                  <a:latin typeface="Carlito"/>
                </a:rPr>
                <a:t>a) 20 Hz - Saída a azul claro; b) 100 Hz - Saída a vermelho..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56064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HDMI IP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597922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Write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37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18389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Simula-se uma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</a:rPr>
              <a:t>frame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4x4 e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input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constante = 65535;</a:t>
            </a: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S_CLEAN: WD = 0;</a:t>
            </a:r>
          </a:p>
          <a:p>
            <a:pPr marL="584200" indent="-5715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S_WRITE: WD = 1, nos endereços: 0,1,2,3;</a:t>
            </a: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D4215A9-55C8-92EE-7684-B21BA9BAEA78}"/>
              </a:ext>
            </a:extLst>
          </p:cNvPr>
          <p:cNvGrpSpPr/>
          <p:nvPr/>
        </p:nvGrpSpPr>
        <p:grpSpPr>
          <a:xfrm>
            <a:off x="1457115" y="2895600"/>
            <a:ext cx="9346095" cy="3194326"/>
            <a:chOff x="1457115" y="2895600"/>
            <a:chExt cx="9346095" cy="319432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9939DB9-7CC2-FF87-7B86-91106D9C8A5A}"/>
                </a:ext>
              </a:extLst>
            </p:cNvPr>
            <p:cNvGrpSpPr/>
            <p:nvPr/>
          </p:nvGrpSpPr>
          <p:grpSpPr>
            <a:xfrm>
              <a:off x="1457115" y="2895600"/>
              <a:ext cx="9346095" cy="2967385"/>
              <a:chOff x="1457115" y="3200400"/>
              <a:chExt cx="9346095" cy="2967385"/>
            </a:xfrm>
          </p:grpSpPr>
          <p:pic>
            <p:nvPicPr>
              <p:cNvPr id="9" name="Picture 8" descr="Graphical user interface&#10;&#10;Description automatically generated">
                <a:extLst>
                  <a:ext uri="{FF2B5EF4-FFF2-40B4-BE49-F238E27FC236}">
                    <a16:creationId xmlns:a16="http://schemas.microsoft.com/office/drawing/2014/main" id="{0A2A308A-A5E1-1F06-E1BC-276C4B1217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57115" y="3200400"/>
                <a:ext cx="9346095" cy="2967385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D01006D-0DFD-0D88-90D4-685BC64169FF}"/>
                  </a:ext>
                </a:extLst>
              </p:cNvPr>
              <p:cNvSpPr/>
              <p:nvPr/>
            </p:nvSpPr>
            <p:spPr>
              <a:xfrm>
                <a:off x="9525000" y="4495800"/>
                <a:ext cx="1209885" cy="144780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</p:grpSp>
        <p:sp>
          <p:nvSpPr>
            <p:cNvPr id="18" name="object 2">
              <a:extLst>
                <a:ext uri="{FF2B5EF4-FFF2-40B4-BE49-F238E27FC236}">
                  <a16:creationId xmlns:a16="http://schemas.microsoft.com/office/drawing/2014/main" id="{EAEB15B9-C2B1-DEAE-F4E2-317B4EBF02C1}"/>
                </a:ext>
              </a:extLst>
            </p:cNvPr>
            <p:cNvSpPr txBox="1">
              <a:spLocks/>
            </p:cNvSpPr>
            <p:nvPr/>
          </p:nvSpPr>
          <p:spPr>
            <a:xfrm>
              <a:off x="3000866" y="5907825"/>
              <a:ext cx="6190266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18 -</a:t>
              </a:r>
              <a:r>
                <a:rPr lang="pt-PT" sz="1100" spc="-10" dirty="0">
                  <a:latin typeface="Carlito"/>
                </a:rPr>
                <a:t> Simulação comportamental do bloco HDMI - Escrita da </a:t>
              </a:r>
              <a:r>
                <a:rPr lang="pt-PT" sz="1100" spc="-10" dirty="0" err="1">
                  <a:latin typeface="Carlito"/>
                </a:rPr>
                <a:t>frame</a:t>
              </a:r>
              <a:r>
                <a:rPr lang="pt-PT" sz="1100" spc="-10" dirty="0">
                  <a:latin typeface="Carlito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09312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Read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38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Pixel a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0x00ff00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 (Verde) nos endereços: 0,1,2,3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B5E1D3A-F651-8B36-19C1-24F29F2B570C}"/>
              </a:ext>
            </a:extLst>
          </p:cNvPr>
          <p:cNvGrpSpPr/>
          <p:nvPr/>
        </p:nvGrpSpPr>
        <p:grpSpPr>
          <a:xfrm>
            <a:off x="1115250" y="2419349"/>
            <a:ext cx="10029825" cy="3448050"/>
            <a:chOff x="1115250" y="2419349"/>
            <a:chExt cx="10029825" cy="3448050"/>
          </a:xfrm>
        </p:grpSpPr>
        <p:pic>
          <p:nvPicPr>
            <p:cNvPr id="15" name="Picture 14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B30D6650-9D03-7D7E-8A55-CDCBA59B2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5250" y="2419349"/>
              <a:ext cx="10029825" cy="3448050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76C9B4-308D-D6D8-406C-5893371D315B}"/>
                </a:ext>
              </a:extLst>
            </p:cNvPr>
            <p:cNvSpPr/>
            <p:nvPr/>
          </p:nvSpPr>
          <p:spPr>
            <a:xfrm>
              <a:off x="3429000" y="3505200"/>
              <a:ext cx="914401" cy="2167037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sp>
        <p:nvSpPr>
          <p:cNvPr id="14" name="object 2">
            <a:extLst>
              <a:ext uri="{FF2B5EF4-FFF2-40B4-BE49-F238E27FC236}">
                <a16:creationId xmlns:a16="http://schemas.microsoft.com/office/drawing/2014/main" id="{1F24F421-0C13-8981-8412-FE711069140C}"/>
              </a:ext>
            </a:extLst>
          </p:cNvPr>
          <p:cNvSpPr txBox="1">
            <a:spLocks/>
          </p:cNvSpPr>
          <p:nvPr/>
        </p:nvSpPr>
        <p:spPr>
          <a:xfrm>
            <a:off x="3000866" y="5907825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19 -</a:t>
            </a:r>
            <a:r>
              <a:rPr lang="pt-PT" sz="1100" spc="-10" dirty="0">
                <a:latin typeface="Carlito"/>
              </a:rPr>
              <a:t> Simulação comportamental do bloco HDMI - Leitura da </a:t>
            </a:r>
            <a:r>
              <a:rPr lang="pt-PT" sz="1100" spc="-10" dirty="0" err="1">
                <a:latin typeface="Carlito"/>
              </a:rPr>
              <a:t>frame</a:t>
            </a:r>
            <a:r>
              <a:rPr lang="pt-PT" sz="1100" spc="-10" dirty="0">
                <a:latin typeface="Carlito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07624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HDMI IP – </a:t>
            </a:r>
            <a:r>
              <a:rPr lang="pt-PT" sz="3900" spc="-5" dirty="0" err="1">
                <a:solidFill>
                  <a:srgbClr val="2F3A3E"/>
                </a:solidFill>
              </a:rPr>
              <a:t>Main</a:t>
            </a:r>
            <a:r>
              <a:rPr lang="pt-PT" sz="3900" spc="-5" dirty="0">
                <a:solidFill>
                  <a:srgbClr val="2F3A3E"/>
                </a:solidFill>
              </a:rPr>
              <a:t> FSM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39</a:t>
            </a:fld>
            <a:endParaRPr sz="1200" dirty="0">
              <a:latin typeface="Courier New"/>
              <a:cs typeface="Courier New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5E0AF02-FBA6-625F-FA8F-F7EEA493B838}"/>
              </a:ext>
            </a:extLst>
          </p:cNvPr>
          <p:cNvGrpSpPr/>
          <p:nvPr/>
        </p:nvGrpSpPr>
        <p:grpSpPr>
          <a:xfrm>
            <a:off x="2064430" y="1350866"/>
            <a:ext cx="8063137" cy="4739060"/>
            <a:chOff x="2064430" y="1350866"/>
            <a:chExt cx="8063137" cy="4739060"/>
          </a:xfrm>
        </p:grpSpPr>
        <p:sp>
          <p:nvSpPr>
            <p:cNvPr id="14" name="object 2">
              <a:extLst>
                <a:ext uri="{FF2B5EF4-FFF2-40B4-BE49-F238E27FC236}">
                  <a16:creationId xmlns:a16="http://schemas.microsoft.com/office/drawing/2014/main" id="{91E778CD-A592-2865-9EB7-CE0543ABA317}"/>
                </a:ext>
              </a:extLst>
            </p:cNvPr>
            <p:cNvSpPr txBox="1">
              <a:spLocks/>
            </p:cNvSpPr>
            <p:nvPr/>
          </p:nvSpPr>
          <p:spPr>
            <a:xfrm>
              <a:off x="3000866" y="5907825"/>
              <a:ext cx="6190266" cy="18210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>
              <a:lvl1pPr>
                <a:defRPr sz="3600" b="0" i="0">
                  <a:solidFill>
                    <a:srgbClr val="84979F"/>
                  </a:solidFill>
                  <a:latin typeface="Courier New"/>
                  <a:ea typeface="+mj-ea"/>
                  <a:cs typeface="Courier New"/>
                </a:defRPr>
              </a:lvl1pPr>
            </a:lstStyle>
            <a:p>
              <a:pPr marL="0" lvl="1" algn="ctr">
                <a:spcBef>
                  <a:spcPts val="720"/>
                </a:spcBef>
                <a:buClr>
                  <a:srgbClr val="A6A6A6"/>
                </a:buClr>
                <a:tabLst>
                  <a:tab pos="583565" algn="l"/>
                  <a:tab pos="584200" algn="l"/>
                </a:tabLst>
              </a:pPr>
              <a:r>
                <a:rPr lang="pt-PT" sz="1100" b="1" spc="-10" dirty="0">
                  <a:latin typeface="Carlito"/>
                </a:rPr>
                <a:t>Figura 20 -</a:t>
              </a:r>
              <a:r>
                <a:rPr lang="pt-PT" sz="1100" spc="-10" dirty="0">
                  <a:latin typeface="Carlito"/>
                </a:rPr>
                <a:t> Simulação comportamental do bloco HDMI.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F5999D5-7300-3311-92CE-0D3079EAE618}"/>
                </a:ext>
              </a:extLst>
            </p:cNvPr>
            <p:cNvGrpSpPr/>
            <p:nvPr/>
          </p:nvGrpSpPr>
          <p:grpSpPr>
            <a:xfrm>
              <a:off x="2064430" y="1350866"/>
              <a:ext cx="8063137" cy="4556959"/>
              <a:chOff x="2064430" y="1350866"/>
              <a:chExt cx="8063137" cy="4556959"/>
            </a:xfrm>
          </p:grpSpPr>
          <p:pic>
            <p:nvPicPr>
              <p:cNvPr id="13" name="Picture 12" descr="Graphical user interface&#10;&#10;Description automatically generated">
                <a:extLst>
                  <a:ext uri="{FF2B5EF4-FFF2-40B4-BE49-F238E27FC236}">
                    <a16:creationId xmlns:a16="http://schemas.microsoft.com/office/drawing/2014/main" id="{43B6AD58-B8B4-F342-7293-51612BD037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64430" y="1350866"/>
                <a:ext cx="8063137" cy="4556959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DEC7640-75FC-94DE-520F-48EB8159EA59}"/>
                  </a:ext>
                </a:extLst>
              </p:cNvPr>
              <p:cNvSpPr/>
              <p:nvPr/>
            </p:nvSpPr>
            <p:spPr>
              <a:xfrm>
                <a:off x="4267200" y="5029200"/>
                <a:ext cx="2819400" cy="83820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A96ED4F-03F5-0612-C250-00CB5696D91B}"/>
                  </a:ext>
                </a:extLst>
              </p:cNvPr>
              <p:cNvSpPr/>
              <p:nvPr/>
            </p:nvSpPr>
            <p:spPr>
              <a:xfrm>
                <a:off x="4267200" y="4130040"/>
                <a:ext cx="2819400" cy="838200"/>
              </a:xfrm>
              <a:prstGeom prst="rect">
                <a:avLst/>
              </a:prstGeom>
              <a:noFill/>
              <a:ln w="571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A53E18C-E6D7-0AC7-5736-CE302143D0AC}"/>
                  </a:ext>
                </a:extLst>
              </p:cNvPr>
              <p:cNvSpPr/>
              <p:nvPr/>
            </p:nvSpPr>
            <p:spPr>
              <a:xfrm>
                <a:off x="7197383" y="4130040"/>
                <a:ext cx="2819400" cy="83820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 dirty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1A55E7E8-E440-0B26-E873-90F0AD67D046}"/>
                  </a:ext>
                </a:extLst>
              </p:cNvPr>
              <p:cNvSpPr/>
              <p:nvPr/>
            </p:nvSpPr>
            <p:spPr>
              <a:xfrm>
                <a:off x="7197383" y="5037147"/>
                <a:ext cx="2819400" cy="838200"/>
              </a:xfrm>
              <a:prstGeom prst="rect">
                <a:avLst/>
              </a:prstGeom>
              <a:noFill/>
              <a:ln w="571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 dirty="0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0F287AD-8511-8137-2B28-3440C6258447}"/>
                  </a:ext>
                </a:extLst>
              </p:cNvPr>
              <p:cNvSpPr/>
              <p:nvPr/>
            </p:nvSpPr>
            <p:spPr>
              <a:xfrm>
                <a:off x="2175217" y="4008899"/>
                <a:ext cx="720383" cy="258301"/>
              </a:xfrm>
              <a:prstGeom prst="rect">
                <a:avLst/>
              </a:prstGeom>
              <a:noFill/>
              <a:ln w="5715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73440B0-07C9-DA02-9A13-74AE1284E6BD}"/>
                  </a:ext>
                </a:extLst>
              </p:cNvPr>
              <p:cNvSpPr/>
              <p:nvPr/>
            </p:nvSpPr>
            <p:spPr>
              <a:xfrm>
                <a:off x="2175217" y="4958362"/>
                <a:ext cx="720383" cy="258301"/>
              </a:xfrm>
              <a:prstGeom prst="rect">
                <a:avLst/>
              </a:prstGeom>
              <a:noFill/>
              <a:ln w="5715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51822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Problema e contexto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32162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Aumento da complexidade dos sistemas digitais [2]:</a:t>
            </a: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Maior dificuldade no desenho de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  <a:cs typeface="Carlito"/>
              </a:rPr>
              <a:t>hardware;</a:t>
            </a: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Maior tempo de desenvolvimento.</a:t>
            </a:r>
            <a:endParaRPr lang="pt-PT" sz="2400" b="1" spc="-10" dirty="0">
              <a:solidFill>
                <a:srgbClr val="84979F"/>
              </a:solidFill>
              <a:latin typeface="Carlito"/>
              <a:cs typeface="Carlito"/>
            </a:endParaRP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endParaRPr lang="pt-PT" sz="2400" b="1" spc="-10" dirty="0">
              <a:solidFill>
                <a:srgbClr val="84979F"/>
              </a:solidFill>
              <a:latin typeface="Carlito"/>
              <a:cs typeface="Carlito"/>
            </a:endParaRP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Algoritmos de processamento digital de sinal (PDS):</a:t>
            </a: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Complexos;</a:t>
            </a: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Difíceis de implementar em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hardware.</a:t>
            </a: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16827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</a:t>
            </a:fld>
            <a:endParaRPr sz="120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660232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Resultados Finais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873241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Resultados Finais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41</a:t>
            </a:fld>
            <a:endParaRPr sz="1200" dirty="0">
              <a:latin typeface="Courier New"/>
              <a:cs typeface="Courier New"/>
            </a:endParaRPr>
          </a:p>
        </p:txBody>
      </p:sp>
      <p:pic>
        <p:nvPicPr>
          <p:cNvPr id="6" name="Picture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4426F715-6D35-3844-9BF9-69E3A46406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706" y="914400"/>
            <a:ext cx="8256588" cy="5176544"/>
          </a:xfrm>
          <a:prstGeom prst="rect">
            <a:avLst/>
          </a:prstGeom>
        </p:spPr>
      </p:pic>
      <p:sp>
        <p:nvSpPr>
          <p:cNvPr id="12" name="object 2">
            <a:extLst>
              <a:ext uri="{FF2B5EF4-FFF2-40B4-BE49-F238E27FC236}">
                <a16:creationId xmlns:a16="http://schemas.microsoft.com/office/drawing/2014/main" id="{3C01AF4B-9337-AF99-2A91-BE71D084F1E3}"/>
              </a:ext>
            </a:extLst>
          </p:cNvPr>
          <p:cNvSpPr txBox="1">
            <a:spLocks/>
          </p:cNvSpPr>
          <p:nvPr/>
        </p:nvSpPr>
        <p:spPr>
          <a:xfrm>
            <a:off x="3118031" y="6121799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21 –</a:t>
            </a:r>
            <a:r>
              <a:rPr lang="pt-PT" sz="1100" spc="-10" dirty="0">
                <a:latin typeface="Carlito"/>
              </a:rPr>
              <a:t> Montagem realizada para os testes finais.</a:t>
            </a:r>
          </a:p>
        </p:txBody>
      </p:sp>
    </p:spTree>
    <p:extLst>
      <p:ext uri="{BB962C8B-B14F-4D97-AF65-F5344CB8AC3E}">
        <p14:creationId xmlns:p14="http://schemas.microsoft.com/office/powerpoint/2010/main" val="6068176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Resultados Finais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42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4F408BE-F6F7-4911-B97C-1DD11667FF5E}"/>
              </a:ext>
            </a:extLst>
          </p:cNvPr>
          <p:cNvSpPr txBox="1"/>
          <p:nvPr/>
        </p:nvSpPr>
        <p:spPr>
          <a:xfrm>
            <a:off x="781684" y="914400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r>
              <a:rPr lang="pt-PT" sz="2400" i="1" dirty="0">
                <a:solidFill>
                  <a:srgbClr val="FFFFFF"/>
                </a:solidFill>
                <a:latin typeface="Carlito"/>
                <a:cs typeface="Carlito"/>
              </a:rPr>
              <a:t>Sem filtro aplicado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19" name="object 2">
            <a:extLst>
              <a:ext uri="{FF2B5EF4-FFF2-40B4-BE49-F238E27FC236}">
                <a16:creationId xmlns:a16="http://schemas.microsoft.com/office/drawing/2014/main" id="{5EDC35E7-095C-4A4A-B089-F60822704D6B}"/>
              </a:ext>
            </a:extLst>
          </p:cNvPr>
          <p:cNvSpPr txBox="1">
            <a:spLocks/>
          </p:cNvSpPr>
          <p:nvPr/>
        </p:nvSpPr>
        <p:spPr>
          <a:xfrm>
            <a:off x="1817640" y="2304172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(a) </a:t>
            </a:r>
            <a:r>
              <a:rPr lang="pt-PT" sz="1400" b="1" spc="-10" dirty="0">
                <a:latin typeface="Carlito"/>
              </a:rPr>
              <a:t>20 Hz</a:t>
            </a:r>
          </a:p>
        </p:txBody>
      </p:sp>
      <p:sp>
        <p:nvSpPr>
          <p:cNvPr id="21" name="object 2">
            <a:extLst>
              <a:ext uri="{FF2B5EF4-FFF2-40B4-BE49-F238E27FC236}">
                <a16:creationId xmlns:a16="http://schemas.microsoft.com/office/drawing/2014/main" id="{F336B245-47F8-49C9-8E1E-D5B8FF91B1F9}"/>
              </a:ext>
            </a:extLst>
          </p:cNvPr>
          <p:cNvSpPr txBox="1">
            <a:spLocks/>
          </p:cNvSpPr>
          <p:nvPr/>
        </p:nvSpPr>
        <p:spPr>
          <a:xfrm>
            <a:off x="5501085" y="2308403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(b) </a:t>
            </a:r>
            <a:r>
              <a:rPr lang="pt-PT" sz="1400" b="1" spc="-10" dirty="0">
                <a:latin typeface="Carlito"/>
              </a:rPr>
              <a:t>50 Hz</a:t>
            </a:r>
          </a:p>
        </p:txBody>
      </p:sp>
      <p:sp>
        <p:nvSpPr>
          <p:cNvPr id="22" name="object 2">
            <a:extLst>
              <a:ext uri="{FF2B5EF4-FFF2-40B4-BE49-F238E27FC236}">
                <a16:creationId xmlns:a16="http://schemas.microsoft.com/office/drawing/2014/main" id="{FA57F61F-5E3A-4D68-BD79-1EC34F8C14FF}"/>
              </a:ext>
            </a:extLst>
          </p:cNvPr>
          <p:cNvSpPr txBox="1">
            <a:spLocks/>
          </p:cNvSpPr>
          <p:nvPr/>
        </p:nvSpPr>
        <p:spPr>
          <a:xfrm>
            <a:off x="9184530" y="2305702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(c)</a:t>
            </a:r>
            <a:r>
              <a:rPr lang="pt-PT" sz="1400" b="1" spc="-10" dirty="0">
                <a:latin typeface="Carlito"/>
              </a:rPr>
              <a:t> 100 Hz</a:t>
            </a:r>
          </a:p>
        </p:txBody>
      </p:sp>
      <p:pic>
        <p:nvPicPr>
          <p:cNvPr id="15" name="Picture 14" descr="A picture containing text, display, picture frame&#10;&#10;Description automatically generated">
            <a:extLst>
              <a:ext uri="{FF2B5EF4-FFF2-40B4-BE49-F238E27FC236}">
                <a16:creationId xmlns:a16="http://schemas.microsoft.com/office/drawing/2014/main" id="{93BD3F61-C387-EAAA-7B66-0B20641781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729" y="2664780"/>
            <a:ext cx="3692726" cy="2288096"/>
          </a:xfrm>
          <a:prstGeom prst="rect">
            <a:avLst/>
          </a:prstGeom>
        </p:spPr>
      </p:pic>
      <p:pic>
        <p:nvPicPr>
          <p:cNvPr id="17" name="Picture 16" descr="A picture containing text, electronics, display, computer&#10;&#10;Description automatically generated">
            <a:extLst>
              <a:ext uri="{FF2B5EF4-FFF2-40B4-BE49-F238E27FC236}">
                <a16:creationId xmlns:a16="http://schemas.microsoft.com/office/drawing/2014/main" id="{6B3A823F-F506-40D2-C7E5-AF0263F9C90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118" y="2664780"/>
            <a:ext cx="3663763" cy="2288097"/>
          </a:xfrm>
          <a:prstGeom prst="rect">
            <a:avLst/>
          </a:prstGeom>
        </p:spPr>
      </p:pic>
      <p:pic>
        <p:nvPicPr>
          <p:cNvPr id="20" name="Picture 19" descr="A picture containing text, electronics, monitor, computer&#10;&#10;Description automatically generated">
            <a:extLst>
              <a:ext uri="{FF2B5EF4-FFF2-40B4-BE49-F238E27FC236}">
                <a16:creationId xmlns:a16="http://schemas.microsoft.com/office/drawing/2014/main" id="{02A2B691-4495-1AEE-BE6E-EB3956634A5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544" y="2664779"/>
            <a:ext cx="3614418" cy="2288097"/>
          </a:xfrm>
          <a:prstGeom prst="rect">
            <a:avLst/>
          </a:prstGeom>
        </p:spPr>
      </p:pic>
      <p:sp>
        <p:nvSpPr>
          <p:cNvPr id="14" name="object 2">
            <a:extLst>
              <a:ext uri="{FF2B5EF4-FFF2-40B4-BE49-F238E27FC236}">
                <a16:creationId xmlns:a16="http://schemas.microsoft.com/office/drawing/2014/main" id="{D4F06F7B-304B-7D32-2DAA-30EB3ADFFC21}"/>
              </a:ext>
            </a:extLst>
          </p:cNvPr>
          <p:cNvSpPr txBox="1">
            <a:spLocks/>
          </p:cNvSpPr>
          <p:nvPr/>
        </p:nvSpPr>
        <p:spPr>
          <a:xfrm>
            <a:off x="3004424" y="5080985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22 –</a:t>
            </a:r>
            <a:r>
              <a:rPr lang="pt-PT" sz="1100" spc="-10" dirty="0">
                <a:latin typeface="Carlito"/>
              </a:rPr>
              <a:t> Visualização do sinal de entrada a diferentes frequências.</a:t>
            </a:r>
          </a:p>
        </p:txBody>
      </p:sp>
    </p:spTree>
    <p:extLst>
      <p:ext uri="{BB962C8B-B14F-4D97-AF65-F5344CB8AC3E}">
        <p14:creationId xmlns:p14="http://schemas.microsoft.com/office/powerpoint/2010/main" val="250136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monitor, computer, indoor&#10;&#10;Description automatically generated">
            <a:extLst>
              <a:ext uri="{FF2B5EF4-FFF2-40B4-BE49-F238E27FC236}">
                <a16:creationId xmlns:a16="http://schemas.microsoft.com/office/drawing/2014/main" id="{EDB9D73E-6F85-D4B1-18EF-7D97A77E8D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989" y="3040415"/>
            <a:ext cx="3839830" cy="2402046"/>
          </a:xfrm>
          <a:prstGeom prst="rect">
            <a:avLst/>
          </a:prstGeom>
        </p:spPr>
      </p:pic>
      <p:pic>
        <p:nvPicPr>
          <p:cNvPr id="8" name="Picture 7" descr="A picture containing text, monitor, computer, desk&#10;&#10;Description automatically generated">
            <a:extLst>
              <a:ext uri="{FF2B5EF4-FFF2-40B4-BE49-F238E27FC236}">
                <a16:creationId xmlns:a16="http://schemas.microsoft.com/office/drawing/2014/main" id="{0E745094-4684-D205-E4D0-0FDA5580883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95" y="3048186"/>
            <a:ext cx="3692726" cy="2326671"/>
          </a:xfrm>
          <a:prstGeom prst="rect">
            <a:avLst/>
          </a:prstGeom>
        </p:spPr>
      </p:pic>
      <p:pic>
        <p:nvPicPr>
          <p:cNvPr id="14" name="Picture 13" descr="A picture containing text, monitor, indoor, electronics&#10;&#10;Description automatically generated">
            <a:extLst>
              <a:ext uri="{FF2B5EF4-FFF2-40B4-BE49-F238E27FC236}">
                <a16:creationId xmlns:a16="http://schemas.microsoft.com/office/drawing/2014/main" id="{A4E4F22F-D55F-6A56-D52A-F0E47DC2B5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724" y="3046029"/>
            <a:ext cx="3663762" cy="2402046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Resultados Finais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43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4F408BE-F6F7-4911-B97C-1DD11667FF5E}"/>
              </a:ext>
            </a:extLst>
          </p:cNvPr>
          <p:cNvSpPr txBox="1"/>
          <p:nvPr/>
        </p:nvSpPr>
        <p:spPr>
          <a:xfrm>
            <a:off x="781684" y="914400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r>
              <a:rPr lang="pt-PT" sz="2400" i="1" dirty="0">
                <a:solidFill>
                  <a:srgbClr val="FFFFFF"/>
                </a:solidFill>
                <a:latin typeface="Carlito"/>
                <a:cs typeface="Carlito"/>
              </a:rPr>
              <a:t>Filtro passa-baixo selecionado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13" name="object 5">
            <a:extLst>
              <a:ext uri="{FF2B5EF4-FFF2-40B4-BE49-F238E27FC236}">
                <a16:creationId xmlns:a16="http://schemas.microsoft.com/office/drawing/2014/main" id="{DD2AC9DF-A4D0-4C0E-868B-4C7B75A2485F}"/>
              </a:ext>
            </a:extLst>
          </p:cNvPr>
          <p:cNvSpPr txBox="1"/>
          <p:nvPr/>
        </p:nvSpPr>
        <p:spPr>
          <a:xfrm>
            <a:off x="347217" y="1590552"/>
            <a:ext cx="11329418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Frequência de corte do filtro 50 Hz;</a:t>
            </a:r>
          </a:p>
        </p:txBody>
      </p:sp>
      <p:sp>
        <p:nvSpPr>
          <p:cNvPr id="19" name="object 2">
            <a:extLst>
              <a:ext uri="{FF2B5EF4-FFF2-40B4-BE49-F238E27FC236}">
                <a16:creationId xmlns:a16="http://schemas.microsoft.com/office/drawing/2014/main" id="{5EDC35E7-095C-4A4A-B089-F60822704D6B}"/>
              </a:ext>
            </a:extLst>
          </p:cNvPr>
          <p:cNvSpPr txBox="1">
            <a:spLocks/>
          </p:cNvSpPr>
          <p:nvPr/>
        </p:nvSpPr>
        <p:spPr>
          <a:xfrm>
            <a:off x="1785326" y="268758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(a) </a:t>
            </a:r>
            <a:r>
              <a:rPr lang="pt-PT" sz="1400" b="1" spc="-10" dirty="0">
                <a:latin typeface="Carlito"/>
              </a:rPr>
              <a:t>20 Hz</a:t>
            </a:r>
          </a:p>
        </p:txBody>
      </p:sp>
      <p:sp>
        <p:nvSpPr>
          <p:cNvPr id="21" name="object 2">
            <a:extLst>
              <a:ext uri="{FF2B5EF4-FFF2-40B4-BE49-F238E27FC236}">
                <a16:creationId xmlns:a16="http://schemas.microsoft.com/office/drawing/2014/main" id="{F336B245-47F8-49C9-8E1E-D5B8FF91B1F9}"/>
              </a:ext>
            </a:extLst>
          </p:cNvPr>
          <p:cNvSpPr txBox="1">
            <a:spLocks/>
          </p:cNvSpPr>
          <p:nvPr/>
        </p:nvSpPr>
        <p:spPr>
          <a:xfrm>
            <a:off x="5468771" y="2691811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(b) </a:t>
            </a:r>
            <a:r>
              <a:rPr lang="pt-PT" sz="1400" b="1" spc="-10" dirty="0">
                <a:latin typeface="Carlito"/>
              </a:rPr>
              <a:t>50 Hz</a:t>
            </a:r>
          </a:p>
        </p:txBody>
      </p:sp>
      <p:sp>
        <p:nvSpPr>
          <p:cNvPr id="22" name="object 2">
            <a:extLst>
              <a:ext uri="{FF2B5EF4-FFF2-40B4-BE49-F238E27FC236}">
                <a16:creationId xmlns:a16="http://schemas.microsoft.com/office/drawing/2014/main" id="{FA57F61F-5E3A-4D68-BD79-1EC34F8C14FF}"/>
              </a:ext>
            </a:extLst>
          </p:cNvPr>
          <p:cNvSpPr txBox="1">
            <a:spLocks/>
          </p:cNvSpPr>
          <p:nvPr/>
        </p:nvSpPr>
        <p:spPr>
          <a:xfrm>
            <a:off x="9152216" y="268911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(c)</a:t>
            </a:r>
            <a:r>
              <a:rPr lang="pt-PT" sz="1400" b="1" spc="-10" dirty="0">
                <a:latin typeface="Carlito"/>
              </a:rPr>
              <a:t> 100 Hz</a:t>
            </a:r>
          </a:p>
        </p:txBody>
      </p:sp>
      <p:sp>
        <p:nvSpPr>
          <p:cNvPr id="15" name="object 2">
            <a:extLst>
              <a:ext uri="{FF2B5EF4-FFF2-40B4-BE49-F238E27FC236}">
                <a16:creationId xmlns:a16="http://schemas.microsoft.com/office/drawing/2014/main" id="{DA54D1C1-D0FA-95F3-447B-F22BC4DC9D52}"/>
              </a:ext>
            </a:extLst>
          </p:cNvPr>
          <p:cNvSpPr txBox="1">
            <a:spLocks/>
          </p:cNvSpPr>
          <p:nvPr/>
        </p:nvSpPr>
        <p:spPr>
          <a:xfrm>
            <a:off x="3000866" y="5507039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23 –</a:t>
            </a:r>
            <a:r>
              <a:rPr lang="pt-PT" sz="1100" spc="-10" dirty="0">
                <a:latin typeface="Carlito"/>
              </a:rPr>
              <a:t> Visualização da saída do LPF para vários sinais de entrada com frequências diferentes.</a:t>
            </a:r>
          </a:p>
        </p:txBody>
      </p:sp>
    </p:spTree>
    <p:extLst>
      <p:ext uri="{BB962C8B-B14F-4D97-AF65-F5344CB8AC3E}">
        <p14:creationId xmlns:p14="http://schemas.microsoft.com/office/powerpoint/2010/main" val="26277341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electronics, computer, display&#10;&#10;Description automatically generated">
            <a:extLst>
              <a:ext uri="{FF2B5EF4-FFF2-40B4-BE49-F238E27FC236}">
                <a16:creationId xmlns:a16="http://schemas.microsoft.com/office/drawing/2014/main" id="{F333DA56-C493-8BDE-EFE9-E91FB3FEA4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989" y="3049298"/>
            <a:ext cx="3614904" cy="2325559"/>
          </a:xfrm>
          <a:prstGeom prst="rect">
            <a:avLst/>
          </a:prstGeom>
        </p:spPr>
      </p:pic>
      <p:pic>
        <p:nvPicPr>
          <p:cNvPr id="15" name="Picture 14" descr="A picture containing text, monitor, electronics, computer&#10;&#10;Description automatically generated">
            <a:extLst>
              <a:ext uri="{FF2B5EF4-FFF2-40B4-BE49-F238E27FC236}">
                <a16:creationId xmlns:a16="http://schemas.microsoft.com/office/drawing/2014/main" id="{4B6F2A66-718F-8784-54B4-93C729A2F97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00" y="3046029"/>
            <a:ext cx="3806326" cy="2397737"/>
          </a:xfrm>
          <a:prstGeom prst="rect">
            <a:avLst/>
          </a:prstGeom>
        </p:spPr>
      </p:pic>
      <p:pic>
        <p:nvPicPr>
          <p:cNvPr id="17" name="Picture 16" descr="A picture containing text, electronics, display, monitor&#10;&#10;Description automatically generated">
            <a:extLst>
              <a:ext uri="{FF2B5EF4-FFF2-40B4-BE49-F238E27FC236}">
                <a16:creationId xmlns:a16="http://schemas.microsoft.com/office/drawing/2014/main" id="{FA606599-2DEB-F0C3-EECE-AB00C15AAA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724" y="3048186"/>
            <a:ext cx="3740749" cy="2394275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Resultados Finais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44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4F408BE-F6F7-4911-B97C-1DD11667FF5E}"/>
              </a:ext>
            </a:extLst>
          </p:cNvPr>
          <p:cNvSpPr txBox="1"/>
          <p:nvPr/>
        </p:nvSpPr>
        <p:spPr>
          <a:xfrm>
            <a:off x="781684" y="914400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r>
              <a:rPr lang="pt-PT" sz="2400" i="1" dirty="0">
                <a:solidFill>
                  <a:srgbClr val="FFFFFF"/>
                </a:solidFill>
                <a:latin typeface="Carlito"/>
                <a:cs typeface="Carlito"/>
              </a:rPr>
              <a:t> Filtro passa-alto selecionado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13" name="object 5">
            <a:extLst>
              <a:ext uri="{FF2B5EF4-FFF2-40B4-BE49-F238E27FC236}">
                <a16:creationId xmlns:a16="http://schemas.microsoft.com/office/drawing/2014/main" id="{DD2AC9DF-A4D0-4C0E-868B-4C7B75A2485F}"/>
              </a:ext>
            </a:extLst>
          </p:cNvPr>
          <p:cNvSpPr txBox="1"/>
          <p:nvPr/>
        </p:nvSpPr>
        <p:spPr>
          <a:xfrm>
            <a:off x="347217" y="1590552"/>
            <a:ext cx="11329418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Frequência de corte do filtro 50 Hz;</a:t>
            </a:r>
          </a:p>
        </p:txBody>
      </p:sp>
      <p:sp>
        <p:nvSpPr>
          <p:cNvPr id="19" name="object 2">
            <a:extLst>
              <a:ext uri="{FF2B5EF4-FFF2-40B4-BE49-F238E27FC236}">
                <a16:creationId xmlns:a16="http://schemas.microsoft.com/office/drawing/2014/main" id="{5EDC35E7-095C-4A4A-B089-F60822704D6B}"/>
              </a:ext>
            </a:extLst>
          </p:cNvPr>
          <p:cNvSpPr txBox="1">
            <a:spLocks/>
          </p:cNvSpPr>
          <p:nvPr/>
        </p:nvSpPr>
        <p:spPr>
          <a:xfrm>
            <a:off x="1785326" y="268758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(a) </a:t>
            </a:r>
            <a:r>
              <a:rPr lang="pt-PT" sz="1400" b="1" spc="-10" dirty="0">
                <a:latin typeface="Carlito"/>
              </a:rPr>
              <a:t>20 Hz</a:t>
            </a:r>
          </a:p>
        </p:txBody>
      </p:sp>
      <p:sp>
        <p:nvSpPr>
          <p:cNvPr id="21" name="object 2">
            <a:extLst>
              <a:ext uri="{FF2B5EF4-FFF2-40B4-BE49-F238E27FC236}">
                <a16:creationId xmlns:a16="http://schemas.microsoft.com/office/drawing/2014/main" id="{F336B245-47F8-49C9-8E1E-D5B8FF91B1F9}"/>
              </a:ext>
            </a:extLst>
          </p:cNvPr>
          <p:cNvSpPr txBox="1">
            <a:spLocks/>
          </p:cNvSpPr>
          <p:nvPr/>
        </p:nvSpPr>
        <p:spPr>
          <a:xfrm>
            <a:off x="5468771" y="2691811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(b) </a:t>
            </a:r>
            <a:r>
              <a:rPr lang="pt-PT" sz="1400" b="1" spc="-10" dirty="0">
                <a:latin typeface="Carlito"/>
              </a:rPr>
              <a:t>50 Hz</a:t>
            </a:r>
          </a:p>
        </p:txBody>
      </p:sp>
      <p:sp>
        <p:nvSpPr>
          <p:cNvPr id="22" name="object 2">
            <a:extLst>
              <a:ext uri="{FF2B5EF4-FFF2-40B4-BE49-F238E27FC236}">
                <a16:creationId xmlns:a16="http://schemas.microsoft.com/office/drawing/2014/main" id="{FA57F61F-5E3A-4D68-BD79-1EC34F8C14FF}"/>
              </a:ext>
            </a:extLst>
          </p:cNvPr>
          <p:cNvSpPr txBox="1">
            <a:spLocks/>
          </p:cNvSpPr>
          <p:nvPr/>
        </p:nvSpPr>
        <p:spPr>
          <a:xfrm>
            <a:off x="9152216" y="268911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(c)</a:t>
            </a:r>
            <a:r>
              <a:rPr lang="pt-PT" sz="1400" b="1" spc="-10" dirty="0">
                <a:latin typeface="Carlito"/>
              </a:rPr>
              <a:t> 100 Hz</a:t>
            </a:r>
          </a:p>
        </p:txBody>
      </p:sp>
      <p:sp>
        <p:nvSpPr>
          <p:cNvPr id="23" name="object 2">
            <a:extLst>
              <a:ext uri="{FF2B5EF4-FFF2-40B4-BE49-F238E27FC236}">
                <a16:creationId xmlns:a16="http://schemas.microsoft.com/office/drawing/2014/main" id="{0A2C67E4-217B-248E-A6BC-786650513359}"/>
              </a:ext>
            </a:extLst>
          </p:cNvPr>
          <p:cNvSpPr txBox="1">
            <a:spLocks/>
          </p:cNvSpPr>
          <p:nvPr/>
        </p:nvSpPr>
        <p:spPr>
          <a:xfrm>
            <a:off x="3000866" y="5507039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24 –</a:t>
            </a:r>
            <a:r>
              <a:rPr lang="pt-PT" sz="1100" spc="-10" dirty="0">
                <a:latin typeface="Carlito"/>
              </a:rPr>
              <a:t> Visualização da saída do HPF para vários sinais de entrada com frequências diferentes.</a:t>
            </a:r>
          </a:p>
        </p:txBody>
      </p:sp>
    </p:spTree>
    <p:extLst>
      <p:ext uri="{BB962C8B-B14F-4D97-AF65-F5344CB8AC3E}">
        <p14:creationId xmlns:p14="http://schemas.microsoft.com/office/powerpoint/2010/main" val="39220232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icture containing text, monitor, indoor, case&#10;&#10;Description automatically generated">
            <a:extLst>
              <a:ext uri="{FF2B5EF4-FFF2-40B4-BE49-F238E27FC236}">
                <a16:creationId xmlns:a16="http://schemas.microsoft.com/office/drawing/2014/main" id="{EE618910-B86C-1539-B0C1-56053DFE7B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76" y="3067161"/>
            <a:ext cx="3815891" cy="2375299"/>
          </a:xfrm>
          <a:prstGeom prst="rect">
            <a:avLst/>
          </a:prstGeom>
        </p:spPr>
      </p:pic>
      <p:pic>
        <p:nvPicPr>
          <p:cNvPr id="20" name="Picture 19" descr="A picture containing text, monitor, electronics, display&#10;&#10;Description automatically generated">
            <a:extLst>
              <a:ext uri="{FF2B5EF4-FFF2-40B4-BE49-F238E27FC236}">
                <a16:creationId xmlns:a16="http://schemas.microsoft.com/office/drawing/2014/main" id="{08751A04-F864-E90D-F9AA-EFCE028145C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226" y="3080786"/>
            <a:ext cx="3714236" cy="2326221"/>
          </a:xfrm>
          <a:prstGeom prst="rect">
            <a:avLst/>
          </a:prstGeom>
        </p:spPr>
      </p:pic>
      <p:pic>
        <p:nvPicPr>
          <p:cNvPr id="24" name="Picture 23" descr="A picture containing text, monitor, electronics, indoor&#10;&#10;Description automatically generated">
            <a:extLst>
              <a:ext uri="{FF2B5EF4-FFF2-40B4-BE49-F238E27FC236}">
                <a16:creationId xmlns:a16="http://schemas.microsoft.com/office/drawing/2014/main" id="{5159F47A-F6E3-FBC9-3701-84BED64F95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989" y="3112939"/>
            <a:ext cx="3614904" cy="2261917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Resultados Finais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45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4F408BE-F6F7-4911-B97C-1DD11667FF5E}"/>
              </a:ext>
            </a:extLst>
          </p:cNvPr>
          <p:cNvSpPr txBox="1"/>
          <p:nvPr/>
        </p:nvSpPr>
        <p:spPr>
          <a:xfrm>
            <a:off x="781684" y="914400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r>
              <a:rPr lang="pt-PT" sz="2400" i="1" dirty="0">
                <a:solidFill>
                  <a:srgbClr val="FFFFFF"/>
                </a:solidFill>
                <a:latin typeface="Carlito"/>
                <a:cs typeface="Carlito"/>
              </a:rPr>
              <a:t> Filtro passa-banda selecionado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13" name="object 5">
            <a:extLst>
              <a:ext uri="{FF2B5EF4-FFF2-40B4-BE49-F238E27FC236}">
                <a16:creationId xmlns:a16="http://schemas.microsoft.com/office/drawing/2014/main" id="{DD2AC9DF-A4D0-4C0E-868B-4C7B75A2485F}"/>
              </a:ext>
            </a:extLst>
          </p:cNvPr>
          <p:cNvSpPr txBox="1"/>
          <p:nvPr/>
        </p:nvSpPr>
        <p:spPr>
          <a:xfrm>
            <a:off x="347217" y="1590552"/>
            <a:ext cx="11329418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Frequência de corte do </a:t>
            </a:r>
            <a:r>
              <a:rPr lang="pt-PT" sz="2400" spc="-10" dirty="0">
                <a:solidFill>
                  <a:srgbClr val="83969E"/>
                </a:solidFill>
                <a:latin typeface="Carlito"/>
              </a:rPr>
              <a:t>filtro 60 Hz e 200 Hz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;</a:t>
            </a:r>
          </a:p>
        </p:txBody>
      </p:sp>
      <p:sp>
        <p:nvSpPr>
          <p:cNvPr id="19" name="object 2">
            <a:extLst>
              <a:ext uri="{FF2B5EF4-FFF2-40B4-BE49-F238E27FC236}">
                <a16:creationId xmlns:a16="http://schemas.microsoft.com/office/drawing/2014/main" id="{5EDC35E7-095C-4A4A-B089-F60822704D6B}"/>
              </a:ext>
            </a:extLst>
          </p:cNvPr>
          <p:cNvSpPr txBox="1">
            <a:spLocks/>
          </p:cNvSpPr>
          <p:nvPr/>
        </p:nvSpPr>
        <p:spPr>
          <a:xfrm>
            <a:off x="1785326" y="268758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(a) </a:t>
            </a:r>
            <a:r>
              <a:rPr lang="pt-PT" sz="1400" b="1" spc="-10" dirty="0">
                <a:latin typeface="Carlito"/>
              </a:rPr>
              <a:t>20 Hz</a:t>
            </a:r>
          </a:p>
        </p:txBody>
      </p:sp>
      <p:sp>
        <p:nvSpPr>
          <p:cNvPr id="21" name="object 2">
            <a:extLst>
              <a:ext uri="{FF2B5EF4-FFF2-40B4-BE49-F238E27FC236}">
                <a16:creationId xmlns:a16="http://schemas.microsoft.com/office/drawing/2014/main" id="{F336B245-47F8-49C9-8E1E-D5B8FF91B1F9}"/>
              </a:ext>
            </a:extLst>
          </p:cNvPr>
          <p:cNvSpPr txBox="1">
            <a:spLocks/>
          </p:cNvSpPr>
          <p:nvPr/>
        </p:nvSpPr>
        <p:spPr>
          <a:xfrm>
            <a:off x="5468771" y="2691811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(b) </a:t>
            </a:r>
            <a:r>
              <a:rPr lang="pt-PT" sz="1400" b="1" spc="-10" dirty="0">
                <a:latin typeface="Carlito"/>
              </a:rPr>
              <a:t>50 Hz</a:t>
            </a:r>
          </a:p>
        </p:txBody>
      </p:sp>
      <p:sp>
        <p:nvSpPr>
          <p:cNvPr id="22" name="object 2">
            <a:extLst>
              <a:ext uri="{FF2B5EF4-FFF2-40B4-BE49-F238E27FC236}">
                <a16:creationId xmlns:a16="http://schemas.microsoft.com/office/drawing/2014/main" id="{FA57F61F-5E3A-4D68-BD79-1EC34F8C14FF}"/>
              </a:ext>
            </a:extLst>
          </p:cNvPr>
          <p:cNvSpPr txBox="1">
            <a:spLocks/>
          </p:cNvSpPr>
          <p:nvPr/>
        </p:nvSpPr>
        <p:spPr>
          <a:xfrm>
            <a:off x="9152216" y="2689110"/>
            <a:ext cx="1168756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400" spc="-10" dirty="0">
                <a:latin typeface="Carlito"/>
              </a:rPr>
              <a:t>(c)</a:t>
            </a:r>
            <a:r>
              <a:rPr lang="pt-PT" sz="1400" b="1" spc="-10" dirty="0">
                <a:latin typeface="Carlito"/>
              </a:rPr>
              <a:t> 100 Hz</a:t>
            </a:r>
          </a:p>
        </p:txBody>
      </p:sp>
      <p:sp>
        <p:nvSpPr>
          <p:cNvPr id="25" name="object 2">
            <a:extLst>
              <a:ext uri="{FF2B5EF4-FFF2-40B4-BE49-F238E27FC236}">
                <a16:creationId xmlns:a16="http://schemas.microsoft.com/office/drawing/2014/main" id="{F4AE0413-94BE-0CEF-6C7D-C2BBA377F5A6}"/>
              </a:ext>
            </a:extLst>
          </p:cNvPr>
          <p:cNvSpPr txBox="1">
            <a:spLocks/>
          </p:cNvSpPr>
          <p:nvPr/>
        </p:nvSpPr>
        <p:spPr>
          <a:xfrm>
            <a:off x="3000866" y="5507039"/>
            <a:ext cx="6190266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25 –</a:t>
            </a:r>
            <a:r>
              <a:rPr lang="pt-PT" sz="1100" spc="-10" dirty="0">
                <a:latin typeface="Carlito"/>
              </a:rPr>
              <a:t> Visualização da saída do BPF para vários sinais de entrada com frequências diferentes.</a:t>
            </a:r>
          </a:p>
        </p:txBody>
      </p:sp>
    </p:spTree>
    <p:extLst>
      <p:ext uri="{BB962C8B-B14F-4D97-AF65-F5344CB8AC3E}">
        <p14:creationId xmlns:p14="http://schemas.microsoft.com/office/powerpoint/2010/main" val="4408311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5" y="0"/>
            <a:ext cx="5956300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51607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Conclusões</a:t>
            </a:r>
            <a:endParaRPr sz="4800" dirty="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95207" y="2514600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Conclusão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8" name="object 8">
            <a:extLst>
              <a:ext uri="{FF2B5EF4-FFF2-40B4-BE49-F238E27FC236}">
                <a16:creationId xmlns:a16="http://schemas.microsoft.com/office/drawing/2014/main" id="{03928716-3E4C-43C3-8D26-FAAA54A02457}"/>
              </a:ext>
            </a:extLst>
          </p:cNvPr>
          <p:cNvSpPr txBox="1"/>
          <p:nvPr/>
        </p:nvSpPr>
        <p:spPr>
          <a:xfrm>
            <a:off x="5200081" y="2209800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 anchor="ctr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1</a:t>
            </a:r>
          </a:p>
        </p:txBody>
      </p:sp>
      <p:sp>
        <p:nvSpPr>
          <p:cNvPr id="19" name="object 8">
            <a:extLst>
              <a:ext uri="{FF2B5EF4-FFF2-40B4-BE49-F238E27FC236}">
                <a16:creationId xmlns:a16="http://schemas.microsoft.com/office/drawing/2014/main" id="{7C8CE8F6-8E7A-4E97-9D03-5BDC0F49BF1D}"/>
              </a:ext>
            </a:extLst>
          </p:cNvPr>
          <p:cNvSpPr txBox="1"/>
          <p:nvPr/>
        </p:nvSpPr>
        <p:spPr>
          <a:xfrm>
            <a:off x="5200081" y="3720174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 anchor="ctr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2</a:t>
            </a:r>
          </a:p>
        </p:txBody>
      </p:sp>
      <p:sp>
        <p:nvSpPr>
          <p:cNvPr id="16" name="object 11">
            <a:extLst>
              <a:ext uri="{FF2B5EF4-FFF2-40B4-BE49-F238E27FC236}">
                <a16:creationId xmlns:a16="http://schemas.microsoft.com/office/drawing/2014/main" id="{8E492B73-E8A5-440E-A595-B38F7A328B4B}"/>
              </a:ext>
            </a:extLst>
          </p:cNvPr>
          <p:cNvSpPr txBox="1"/>
          <p:nvPr/>
        </p:nvSpPr>
        <p:spPr>
          <a:xfrm>
            <a:off x="6090126" y="4044361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Trabalho Futuro</a:t>
            </a:r>
            <a:endParaRPr sz="2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960995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Conclusão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47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10262618" cy="5052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</a:rPr>
              <a:t>Osciloscópio com funcionalidades básicas: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kumimoji="0" lang="pt-PT" sz="2400" b="0" i="0" u="none" strike="noStrike" kern="1200" cap="none" spc="-10" normalizeH="0" baseline="0" noProof="0" dirty="0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Amostragem de sinal analógico;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kumimoji="0" lang="pt-PT" sz="2400" b="0" i="0" u="none" strike="noStrike" kern="1200" cap="none" spc="-10" normalizeH="0" baseline="0" noProof="0" dirty="0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Filtros digitais implementados em HLS (técnicas DSP);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kumimoji="0" lang="pt-PT" sz="2400" b="0" i="0" u="none" strike="noStrike" kern="1200" cap="none" spc="-10" normalizeH="0" baseline="0" noProof="0" dirty="0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Controlador de vídeo que transmite o sinal filtrado por HDMI.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</a:rPr>
              <a:t>Competências adquiridas:</a:t>
            </a:r>
          </a:p>
          <a:p>
            <a:pPr marL="8128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A6A6A6"/>
              </a:buClr>
              <a:buSzTx/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  <a:defRPr/>
            </a:pPr>
            <a:r>
              <a:rPr kumimoji="0" lang="pt-PT" sz="2400" b="0" i="0" u="none" strike="noStrike" kern="1200" cap="none" spc="-10" normalizeH="0" baseline="0" noProof="0" dirty="0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Amostragem de sinal analógico;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  <a:defRPr/>
            </a:pPr>
            <a:r>
              <a:rPr kumimoji="0" lang="pt-PT" sz="2400" b="0" i="0" u="none" strike="noStrike" kern="1200" cap="none" spc="-10" normalizeH="0" baseline="0" noProof="0" dirty="0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Introdução e especialização ao desenho em HW utilizando HDL e HLS;</a:t>
            </a:r>
          </a:p>
          <a:p>
            <a:pPr marL="8128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A6A6A6"/>
              </a:buClr>
              <a:buSzTx/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  <a:defRPr/>
            </a:pPr>
            <a:r>
              <a:rPr kumimoji="0" lang="pt-PT" sz="2400" b="0" i="0" u="none" strike="noStrike" kern="1200" cap="none" spc="-10" normalizeH="0" baseline="0" noProof="0" dirty="0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Aumento de experiência em </a:t>
            </a:r>
            <a:r>
              <a:rPr kumimoji="0" lang="pt-PT" sz="2400" b="0" i="0" u="none" strike="noStrike" kern="1200" cap="none" spc="-10" normalizeH="0" baseline="0" noProof="0" dirty="0" err="1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Matlab</a:t>
            </a:r>
            <a:r>
              <a:rPr kumimoji="0" lang="pt-PT" sz="2400" b="0" i="0" u="none" strike="noStrike" kern="1200" cap="none" spc="-10" normalizeH="0" baseline="0" noProof="0" dirty="0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, C e </a:t>
            </a:r>
            <a:r>
              <a:rPr kumimoji="0" lang="pt-PT" sz="2400" b="0" i="0" u="none" strike="noStrike" kern="1200" cap="none" spc="-10" normalizeH="0" baseline="0" noProof="0" dirty="0" err="1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Verilog</a:t>
            </a:r>
            <a:r>
              <a:rPr kumimoji="0" lang="pt-PT" sz="2400" b="0" i="0" u="none" strike="noStrike" kern="1200" cap="none" spc="-10" normalizeH="0" baseline="0" noProof="0" dirty="0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;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  <a:defRPr/>
            </a:pPr>
            <a:r>
              <a:rPr kumimoji="0" lang="pt-PT" sz="2400" b="0" i="0" u="none" strike="noStrike" kern="1200" cap="none" spc="-10" normalizeH="0" baseline="0" noProof="0" dirty="0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Utilização de </a:t>
            </a:r>
            <a:r>
              <a:rPr kumimoji="0" lang="pt-PT" sz="2400" b="0" i="1" u="none" strike="noStrike" kern="1200" cap="none" spc="-10" normalizeH="0" baseline="0" noProof="0" dirty="0" err="1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testbenches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  <a:p>
            <a:pPr marL="8128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A6A6A6"/>
              </a:buClr>
              <a:buSzTx/>
              <a:buFontTx/>
              <a:buChar char="-"/>
              <a:tabLst>
                <a:tab pos="583565" algn="l"/>
                <a:tab pos="584200" algn="l"/>
              </a:tabLst>
              <a:defRPr/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40458575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Conclusão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48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10262618" cy="13798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Slide com limitações?????</a:t>
            </a:r>
          </a:p>
          <a:p>
            <a:pPr marL="8128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A6A6A6"/>
              </a:buClr>
              <a:buSzTx/>
              <a:buFontTx/>
              <a:buChar char="-"/>
              <a:tabLst>
                <a:tab pos="583565" algn="l"/>
                <a:tab pos="584200" algn="l"/>
              </a:tabLst>
              <a:defRPr/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8128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A6A6A6"/>
              </a:buClr>
              <a:buSzTx/>
              <a:buFontTx/>
              <a:buChar char="-"/>
              <a:tabLst>
                <a:tab pos="583565" algn="l"/>
                <a:tab pos="584200" algn="l"/>
              </a:tabLst>
              <a:defRPr/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7723031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Trabalho Futuro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2364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49</a:t>
            </a:fld>
            <a:endParaRPr sz="1200" dirty="0">
              <a:latin typeface="Courier New"/>
              <a:cs typeface="Courier New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5DFA7EE-3F3E-7B28-A354-94582D680F5A}"/>
              </a:ext>
            </a:extLst>
          </p:cNvPr>
          <p:cNvSpPr txBox="1"/>
          <p:nvPr/>
        </p:nvSpPr>
        <p:spPr>
          <a:xfrm>
            <a:off x="405382" y="1295400"/>
            <a:ext cx="10262618" cy="4185761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indent="541338" algn="just">
              <a:spcBef>
                <a:spcPts val="100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</a:rPr>
              <a:t>Comparação do desenvolvimento de </a:t>
            </a:r>
            <a:r>
              <a:rPr lang="pt-PT" sz="2400" b="1" i="1" spc="-10" dirty="0">
                <a:solidFill>
                  <a:srgbClr val="84979F"/>
                </a:solidFill>
                <a:latin typeface="Carlito"/>
              </a:rPr>
              <a:t>hardware </a:t>
            </a:r>
            <a:r>
              <a:rPr lang="pt-PT" sz="2400" b="1" spc="-10" dirty="0">
                <a:solidFill>
                  <a:srgbClr val="84979F"/>
                </a:solidFill>
                <a:latin typeface="Carlito"/>
              </a:rPr>
              <a:t>recorrendo a HLS com o desenvolvimento utilizando </a:t>
            </a:r>
            <a:r>
              <a:rPr lang="pt-PT" sz="2400" b="1" i="1" spc="-10" dirty="0">
                <a:solidFill>
                  <a:srgbClr val="84979F"/>
                </a:solidFill>
                <a:latin typeface="Carlito"/>
              </a:rPr>
              <a:t>Hardware </a:t>
            </a:r>
            <a:r>
              <a:rPr lang="pt-PT" sz="2400" b="1" i="1" spc="-10" dirty="0" err="1">
                <a:solidFill>
                  <a:srgbClr val="84979F"/>
                </a:solidFill>
                <a:latin typeface="Carlito"/>
              </a:rPr>
              <a:t>Description</a:t>
            </a:r>
            <a:r>
              <a:rPr lang="pt-PT" sz="2400" b="1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b="1" i="1" spc="-10" dirty="0" err="1">
                <a:solidFill>
                  <a:srgbClr val="84979F"/>
                </a:solidFill>
                <a:latin typeface="Carlito"/>
              </a:rPr>
              <a:t>Languages</a:t>
            </a:r>
            <a:r>
              <a:rPr lang="pt-PT" sz="2400" b="1" i="1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2400" b="1" spc="-10" dirty="0">
                <a:solidFill>
                  <a:srgbClr val="84979F"/>
                </a:solidFill>
                <a:latin typeface="Carlito"/>
              </a:rPr>
              <a:t>(HDL): [4]</a:t>
            </a:r>
          </a:p>
          <a:p>
            <a:pPr marL="812800" lvl="1" indent="-342900" algn="just">
              <a:spcBef>
                <a:spcPts val="100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Qualidade do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hardware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gerado;</a:t>
            </a:r>
          </a:p>
          <a:p>
            <a:pPr marL="812800" lvl="1" indent="-342900" algn="just">
              <a:spcBef>
                <a:spcPts val="100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Tempo de desenvolvimento;</a:t>
            </a:r>
          </a:p>
          <a:p>
            <a:pPr indent="541338" algn="just">
              <a:spcBef>
                <a:spcPts val="100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kumimoji="0" lang="pt-PT" sz="2400" b="1" i="0" u="none" strike="noStrike" kern="1200" cap="none" spc="-10" normalizeH="0" baseline="0" noProof="0" dirty="0">
                <a:ln>
                  <a:noFill/>
                </a:ln>
                <a:solidFill>
                  <a:srgbClr val="84979F"/>
                </a:solidFill>
                <a:effectLst/>
                <a:uLnTx/>
                <a:uFillTx/>
                <a:latin typeface="Carlito"/>
                <a:ea typeface="+mn-ea"/>
                <a:cs typeface="+mn-cs"/>
              </a:rPr>
              <a:t>Controlo da escala temporal e escala de tensão;</a:t>
            </a:r>
          </a:p>
          <a:p>
            <a:pPr indent="541338" algn="just">
              <a:spcBef>
                <a:spcPts val="100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</a:rPr>
              <a:t>Função de </a:t>
            </a:r>
            <a:r>
              <a:rPr lang="pt-PT" sz="2400" b="1" i="1" spc="-10" dirty="0" err="1">
                <a:solidFill>
                  <a:srgbClr val="84979F"/>
                </a:solidFill>
                <a:latin typeface="Carlito"/>
              </a:rPr>
              <a:t>trigger</a:t>
            </a:r>
            <a:r>
              <a:rPr lang="pt-PT" sz="2400" b="1" spc="-10" dirty="0">
                <a:solidFill>
                  <a:srgbClr val="84979F"/>
                </a:solidFill>
                <a:latin typeface="Carlito"/>
              </a:rPr>
              <a:t>;</a:t>
            </a:r>
          </a:p>
          <a:p>
            <a:pPr indent="541338" algn="just">
              <a:spcBef>
                <a:spcPts val="100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</a:rPr>
              <a:t>Utilização de mais canais de entrada ADC, representando as suas ondas na interface gráfica;</a:t>
            </a:r>
          </a:p>
          <a:p>
            <a:pPr indent="541338" algn="just">
              <a:spcBef>
                <a:spcPts val="100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</a:rPr>
              <a:t>Utilização de um ecrã tátil.</a:t>
            </a:r>
          </a:p>
        </p:txBody>
      </p:sp>
    </p:spTree>
    <p:extLst>
      <p:ext uri="{BB962C8B-B14F-4D97-AF65-F5344CB8AC3E}">
        <p14:creationId xmlns:p14="http://schemas.microsoft.com/office/powerpoint/2010/main" val="963340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Objetivos e resultados esperados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1" y="1295400"/>
            <a:ext cx="10110219" cy="3277820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Explorar técnicas de PDS recorrendo 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  <a:cs typeface="Carlito"/>
              </a:rPr>
              <a:t>High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  <a:cs typeface="Carlito"/>
              </a:rPr>
              <a:t>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  <a:cs typeface="Carlito"/>
              </a:rPr>
              <a:t>Level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  <a:cs typeface="Carlito"/>
              </a:rPr>
              <a:t>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  <a:cs typeface="Carlito"/>
              </a:rPr>
              <a:t>Synthesis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  <a:cs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(HLS);</a:t>
            </a:r>
          </a:p>
          <a:p>
            <a:pPr marL="469900" lvl="1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Osciloscópio básico capaz de: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Amostrar sinais;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Aplicar filtros digitais ao sinal amostrado;</a:t>
            </a:r>
          </a:p>
          <a:p>
            <a:pPr marL="812800" lvl="1" indent="-342900">
              <a:spcBef>
                <a:spcPts val="720"/>
              </a:spcBef>
              <a:buClr>
                <a:srgbClr val="A6A6A6"/>
              </a:buClr>
              <a:buFont typeface="Arial" panose="020B0604020202020204" pitchFamily="34" charset="0"/>
              <a:buChar char="•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Apresentação dos sinais num 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display </a:t>
            </a:r>
            <a:r>
              <a:rPr lang="pt-PT" sz="2400" spc="-10" dirty="0">
                <a:solidFill>
                  <a:srgbClr val="84979F"/>
                </a:solidFill>
                <a:latin typeface="Carlito"/>
              </a:rPr>
              <a:t>através de interface HDMI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</a:rPr>
              <a:t>;</a:t>
            </a: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endParaRPr lang="pt-PT" sz="2800" spc="-10" dirty="0">
              <a:solidFill>
                <a:srgbClr val="84979F"/>
              </a:solidFill>
              <a:latin typeface="Carlito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16827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5</a:t>
            </a:fld>
            <a:endParaRPr sz="120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77254222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Calendário de tarefas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50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4F408BE-F6F7-4911-B97C-1DD11667FF5E}"/>
              </a:ext>
            </a:extLst>
          </p:cNvPr>
          <p:cNvSpPr txBox="1"/>
          <p:nvPr/>
        </p:nvSpPr>
        <p:spPr>
          <a:xfrm>
            <a:off x="781685" y="917374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r>
              <a:rPr lang="pt-PT" sz="2400" i="1" dirty="0">
                <a:solidFill>
                  <a:srgbClr val="FFFFFF"/>
                </a:solidFill>
                <a:latin typeface="Carlito"/>
                <a:cs typeface="Carlito"/>
              </a:rPr>
              <a:t>Diagrama de </a:t>
            </a:r>
            <a:r>
              <a:rPr lang="pt-PT" sz="2400" i="1" dirty="0" err="1">
                <a:solidFill>
                  <a:srgbClr val="FFFFFF"/>
                </a:solidFill>
                <a:latin typeface="Carlito"/>
                <a:cs typeface="Carlito"/>
              </a:rPr>
              <a:t>Gantt</a:t>
            </a:r>
            <a:endParaRPr sz="2400" dirty="0">
              <a:latin typeface="Carlito"/>
              <a:cs typeface="Carlito"/>
            </a:endParaRPr>
          </a:p>
        </p:txBody>
      </p:sp>
      <p:pic>
        <p:nvPicPr>
          <p:cNvPr id="7" name="Picture 6" descr="Timeline&#10;&#10;Description automatically generated">
            <a:extLst>
              <a:ext uri="{FF2B5EF4-FFF2-40B4-BE49-F238E27FC236}">
                <a16:creationId xmlns:a16="http://schemas.microsoft.com/office/drawing/2014/main" id="{244671B9-586A-F758-ACC4-FC48BFC3C9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72" y="1517627"/>
            <a:ext cx="10315854" cy="492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67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7090"/>
              </a:lnSpc>
              <a:spcBef>
                <a:spcPts val="100"/>
              </a:spcBef>
            </a:pPr>
            <a:r>
              <a:rPr lang="pt-PT" spc="-5" dirty="0"/>
              <a:t>OBRIGADO</a:t>
            </a:r>
            <a:r>
              <a:rPr spc="-5" dirty="0">
                <a:solidFill>
                  <a:srgbClr val="1693B1"/>
                </a:solidFill>
              </a:rPr>
              <a:t>!</a:t>
            </a:r>
          </a:p>
          <a:p>
            <a:pPr marL="635" algn="ctr">
              <a:lnSpc>
                <a:spcPts val="3245"/>
              </a:lnSpc>
            </a:pPr>
            <a:r>
              <a:rPr lang="pt-PT" sz="2800" spc="-10" dirty="0">
                <a:solidFill>
                  <a:srgbClr val="84979F"/>
                </a:solidFill>
              </a:rPr>
              <a:t>QUESTÕES</a:t>
            </a:r>
            <a:r>
              <a:rPr sz="2800" spc="-10" dirty="0">
                <a:solidFill>
                  <a:srgbClr val="84979F"/>
                </a:solidFill>
              </a:rPr>
              <a:t>?</a:t>
            </a:r>
            <a:endParaRPr sz="2800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Referências bibliográficas</a:t>
            </a:r>
            <a:endParaRPr sz="3900" i="1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541274" cy="17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52</a:t>
            </a:fld>
            <a:endParaRPr sz="1200">
              <a:latin typeface="Courier New"/>
              <a:cs typeface="Courier New"/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402DF435-6E9C-4AB6-ABD3-BA5EF2A7EA50}"/>
              </a:ext>
            </a:extLst>
          </p:cNvPr>
          <p:cNvSpPr txBox="1"/>
          <p:nvPr/>
        </p:nvSpPr>
        <p:spPr>
          <a:xfrm>
            <a:off x="781685" y="917374"/>
            <a:ext cx="10628630" cy="564898"/>
          </a:xfrm>
          <a:prstGeom prst="rect">
            <a:avLst/>
          </a:prstGeom>
          <a:solidFill>
            <a:srgbClr val="2F3A3E"/>
          </a:solidFill>
        </p:spPr>
        <p:txBody>
          <a:bodyPr vert="horz" wrap="square" lIns="0" tIns="19367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525"/>
              </a:spcBef>
            </a:pPr>
            <a:endParaRPr sz="2400" dirty="0">
              <a:latin typeface="Carlito"/>
              <a:cs typeface="Carlito"/>
            </a:endParaRPr>
          </a:p>
        </p:txBody>
      </p:sp>
      <p:sp>
        <p:nvSpPr>
          <p:cNvPr id="12" name="object 5">
            <a:extLst>
              <a:ext uri="{FF2B5EF4-FFF2-40B4-BE49-F238E27FC236}">
                <a16:creationId xmlns:a16="http://schemas.microsoft.com/office/drawing/2014/main" id="{14461D8F-1ED3-4238-9618-00B65C48FE8D}"/>
              </a:ext>
            </a:extLst>
          </p:cNvPr>
          <p:cNvSpPr txBox="1"/>
          <p:nvPr/>
        </p:nvSpPr>
        <p:spPr>
          <a:xfrm>
            <a:off x="347217" y="1617504"/>
            <a:ext cx="11063098" cy="27571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1600" spc="-10" dirty="0">
                <a:solidFill>
                  <a:srgbClr val="84979F"/>
                </a:solidFill>
                <a:latin typeface="Carlito"/>
              </a:rPr>
              <a:t>Alan V.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Oppenheim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Ronald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W.Schafer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John R.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Buck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Discrete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-Time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Signal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Processings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2nd ed. New Jersey: Prentice Hall, 1999</a:t>
            </a:r>
          </a:p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en-US" sz="1600" spc="-10" dirty="0">
                <a:solidFill>
                  <a:srgbClr val="84979F"/>
                </a:solidFill>
                <a:latin typeface="Carlito"/>
              </a:rPr>
              <a:t>D. H. Sarah L. Harris, Digital Design and computer architecture: RISC-V edition. Morgan Kaufmann, 2021,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ch.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4</a:t>
            </a:r>
            <a:endParaRPr lang="pt-PT" sz="1600" spc="-10" dirty="0">
              <a:solidFill>
                <a:srgbClr val="84979F"/>
              </a:solidFill>
              <a:latin typeface="Carlito"/>
            </a:endParaRPr>
          </a:p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Digilent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, “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Zybo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Z7,”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acedido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em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16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abril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2022. [Online].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Disponível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em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: </a:t>
            </a:r>
            <a:r>
              <a:rPr lang="pt-PT" sz="1600" spc="-10" dirty="0">
                <a:solidFill>
                  <a:srgbClr val="84979F"/>
                </a:solidFill>
                <a:latin typeface="Carlito"/>
                <a:hlinkClick r:id="rId5"/>
              </a:rPr>
              <a:t>https://digilent.com/reference/programmable-logic/zybo-z7/start</a:t>
            </a:r>
            <a:endParaRPr lang="pt-PT" sz="1600" spc="-10" dirty="0">
              <a:solidFill>
                <a:srgbClr val="84979F"/>
              </a:solidFill>
              <a:latin typeface="Carlito"/>
            </a:endParaRPr>
          </a:p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Ryan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Kastner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Janarbek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Matai,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and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Stephen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Neuendorffer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 “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Parallel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programming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 for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fpgas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,” 2018, acedido em 1 março 2022. [Online]. </a:t>
            </a:r>
            <a:r>
              <a:rPr lang="pt-PT" sz="1600" spc="-10" dirty="0" err="1">
                <a:solidFill>
                  <a:srgbClr val="84979F"/>
                </a:solidFill>
                <a:latin typeface="Carlito"/>
              </a:rPr>
              <a:t>Available</a:t>
            </a:r>
            <a:r>
              <a:rPr lang="pt-PT" sz="1600" spc="-10" dirty="0">
                <a:solidFill>
                  <a:srgbClr val="84979F"/>
                </a:solidFill>
                <a:latin typeface="Carlito"/>
              </a:rPr>
              <a:t>: </a:t>
            </a:r>
            <a:r>
              <a:rPr lang="pt-PT" sz="1600" spc="-10" dirty="0">
                <a:solidFill>
                  <a:srgbClr val="84979F"/>
                </a:solidFill>
                <a:latin typeface="Carlito"/>
                <a:hlinkClick r:id="rId6"/>
              </a:rPr>
              <a:t>https://kastner.ucsd.edu/wp-content/uploads/2018/03/admin/pp4fpgas.pdf</a:t>
            </a:r>
            <a:endParaRPr lang="pt-PT" sz="1600" spc="-10" dirty="0">
              <a:solidFill>
                <a:srgbClr val="84979F"/>
              </a:solidFill>
              <a:latin typeface="Carlito"/>
            </a:endParaRPr>
          </a:p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en-US" sz="1600" spc="-10" dirty="0">
                <a:solidFill>
                  <a:srgbClr val="84979F"/>
                </a:solidFill>
                <a:latin typeface="Carlito"/>
              </a:rPr>
              <a:t>R. Oshana, DSP For Embedded And Real-Time Systems. Elsevier, 2012,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ch.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1</a:t>
            </a:r>
            <a:endParaRPr lang="pt-PT" sz="1600" spc="-10" dirty="0">
              <a:solidFill>
                <a:srgbClr val="84979F"/>
              </a:solidFill>
              <a:latin typeface="Carlito"/>
            </a:endParaRPr>
          </a:p>
          <a:p>
            <a:pPr marL="806450" lvl="1" indent="-336550" algn="just">
              <a:spcBef>
                <a:spcPts val="720"/>
              </a:spcBef>
              <a:buClr>
                <a:srgbClr val="A6A6A6"/>
              </a:buClr>
              <a:buFont typeface="+mj-lt"/>
              <a:buAutoNum type="arabicPeriod"/>
              <a:tabLst>
                <a:tab pos="583565" algn="l"/>
                <a:tab pos="584200" algn="l"/>
              </a:tabLst>
            </a:pPr>
            <a:r>
              <a:rPr lang="en-US" sz="1600" spc="-10" dirty="0">
                <a:solidFill>
                  <a:srgbClr val="84979F"/>
                </a:solidFill>
                <a:latin typeface="Carlito"/>
              </a:rPr>
              <a:t>Dr. </a:t>
            </a:r>
            <a:r>
              <a:rPr lang="en-US" sz="1600" spc="-10" dirty="0" err="1">
                <a:solidFill>
                  <a:srgbClr val="84979F"/>
                </a:solidFill>
                <a:latin typeface="Carlito"/>
              </a:rPr>
              <a:t>Yifeng</a:t>
            </a:r>
            <a:r>
              <a:rPr lang="en-US" sz="1600" spc="-10" dirty="0">
                <a:solidFill>
                  <a:srgbClr val="84979F"/>
                </a:solidFill>
                <a:latin typeface="Carlito"/>
              </a:rPr>
              <a:t> Zhu, Embedded Systems with ARM Cortex-M Microcontrollers in Assembly Language and C,  3rd ed. : E-Man Press LLC, 2017 </a:t>
            </a:r>
            <a:endParaRPr lang="pt-PT" sz="1600" spc="-10" dirty="0">
              <a:solidFill>
                <a:srgbClr val="84979F"/>
              </a:solidFill>
              <a:latin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682365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5" y="0"/>
            <a:ext cx="5956300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51607" y="3053256"/>
            <a:ext cx="490074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Especificação</a:t>
            </a:r>
            <a:endParaRPr sz="48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95205" y="1056383"/>
            <a:ext cx="5539001" cy="448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354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Diagrama de Blocos</a:t>
            </a:r>
            <a:endParaRPr lang="pt-PT" sz="2800" dirty="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03953" y="745696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1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6100285" y="2591274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XADC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95204" y="5632312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HDMI IP</a:t>
            </a:r>
            <a:endParaRPr sz="2800" dirty="0">
              <a:latin typeface="Courier New"/>
              <a:cs typeface="Courier New"/>
            </a:endParaRPr>
          </a:p>
        </p:txBody>
      </p:sp>
      <p:sp>
        <p:nvSpPr>
          <p:cNvPr id="18" name="object 8">
            <a:extLst>
              <a:ext uri="{FF2B5EF4-FFF2-40B4-BE49-F238E27FC236}">
                <a16:creationId xmlns:a16="http://schemas.microsoft.com/office/drawing/2014/main" id="{03928716-3E4C-43C3-8D26-FAAA54A02457}"/>
              </a:ext>
            </a:extLst>
          </p:cNvPr>
          <p:cNvSpPr txBox="1"/>
          <p:nvPr/>
        </p:nvSpPr>
        <p:spPr>
          <a:xfrm>
            <a:off x="5206365" y="2256070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2</a:t>
            </a:r>
          </a:p>
        </p:txBody>
      </p:sp>
      <p:sp>
        <p:nvSpPr>
          <p:cNvPr id="19" name="object 8">
            <a:extLst>
              <a:ext uri="{FF2B5EF4-FFF2-40B4-BE49-F238E27FC236}">
                <a16:creationId xmlns:a16="http://schemas.microsoft.com/office/drawing/2014/main" id="{7C8CE8F6-8E7A-4E97-9D03-5BDC0F49BF1D}"/>
              </a:ext>
            </a:extLst>
          </p:cNvPr>
          <p:cNvSpPr txBox="1"/>
          <p:nvPr/>
        </p:nvSpPr>
        <p:spPr>
          <a:xfrm>
            <a:off x="5203953" y="3766444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3</a:t>
            </a:r>
          </a:p>
        </p:txBody>
      </p:sp>
      <p:sp>
        <p:nvSpPr>
          <p:cNvPr id="20" name="object 8">
            <a:extLst>
              <a:ext uri="{FF2B5EF4-FFF2-40B4-BE49-F238E27FC236}">
                <a16:creationId xmlns:a16="http://schemas.microsoft.com/office/drawing/2014/main" id="{AAA25B02-4510-4EAF-B242-D0F4F8133F4B}"/>
              </a:ext>
            </a:extLst>
          </p:cNvPr>
          <p:cNvSpPr txBox="1"/>
          <p:nvPr/>
        </p:nvSpPr>
        <p:spPr>
          <a:xfrm>
            <a:off x="5203953" y="5276819"/>
            <a:ext cx="586740" cy="835485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2195"/>
              </a:spcBef>
            </a:pPr>
            <a:r>
              <a:rPr sz="3600" spc="-5" dirty="0">
                <a:solidFill>
                  <a:srgbClr val="84979F"/>
                </a:solidFill>
                <a:latin typeface="Courier New"/>
                <a:cs typeface="Courier New"/>
              </a:rPr>
              <a:t>0</a:t>
            </a:r>
            <a:r>
              <a:rPr lang="pt-PT" sz="3600" spc="-5" dirty="0">
                <a:solidFill>
                  <a:srgbClr val="84979F"/>
                </a:solidFill>
                <a:latin typeface="Courier New"/>
                <a:cs typeface="Courier New"/>
              </a:rPr>
              <a:t>4</a:t>
            </a:r>
          </a:p>
        </p:txBody>
      </p:sp>
      <p:sp>
        <p:nvSpPr>
          <p:cNvPr id="16" name="object 11">
            <a:extLst>
              <a:ext uri="{FF2B5EF4-FFF2-40B4-BE49-F238E27FC236}">
                <a16:creationId xmlns:a16="http://schemas.microsoft.com/office/drawing/2014/main" id="{8E492B73-E8A5-440E-A595-B38F7A328B4B}"/>
              </a:ext>
            </a:extLst>
          </p:cNvPr>
          <p:cNvSpPr txBox="1"/>
          <p:nvPr/>
        </p:nvSpPr>
        <p:spPr>
          <a:xfrm>
            <a:off x="6095204" y="4121035"/>
            <a:ext cx="5539001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PT" sz="2800" spc="-5" dirty="0" err="1">
                <a:solidFill>
                  <a:srgbClr val="2F3A3E"/>
                </a:solidFill>
                <a:latin typeface="Courier New"/>
                <a:cs typeface="Courier New"/>
              </a:rPr>
              <a:t>Filters</a:t>
            </a:r>
            <a:r>
              <a:rPr lang="pt-PT" sz="2800" spc="-5" dirty="0">
                <a:solidFill>
                  <a:srgbClr val="2F3A3E"/>
                </a:solidFill>
                <a:latin typeface="Courier New"/>
                <a:cs typeface="Courier New"/>
              </a:rPr>
              <a:t> IP</a:t>
            </a:r>
            <a:endParaRPr sz="2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98401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6096" y="0"/>
            <a:ext cx="12198095" cy="6870700"/>
            <a:chOff x="-6095" y="0"/>
            <a:chExt cx="5956300" cy="68707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594360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5943600" y="6858000"/>
                  </a:lnTo>
                  <a:lnTo>
                    <a:pt x="5943600" y="0"/>
                  </a:lnTo>
                  <a:close/>
                </a:path>
              </a:pathLst>
            </a:custGeom>
            <a:solidFill>
              <a:srgbClr val="2F3A3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943600" cy="6858000"/>
            </a:xfrm>
            <a:custGeom>
              <a:avLst/>
              <a:gdLst/>
              <a:ahLst/>
              <a:cxnLst/>
              <a:rect l="l" t="t" r="r" b="b"/>
              <a:pathLst>
                <a:path w="5943600" h="6858000">
                  <a:moveTo>
                    <a:pt x="0" y="6858000"/>
                  </a:moveTo>
                  <a:lnTo>
                    <a:pt x="5943600" y="6858000"/>
                  </a:lnTo>
                  <a:lnTo>
                    <a:pt x="5943600" y="0"/>
                  </a:lnTo>
                  <a:lnTo>
                    <a:pt x="0" y="0"/>
                  </a:lnTo>
                  <a:lnTo>
                    <a:pt x="0" y="6858000"/>
                  </a:lnTo>
                  <a:close/>
                </a:path>
              </a:pathLst>
            </a:custGeom>
            <a:ln w="12192">
              <a:solidFill>
                <a:srgbClr val="4170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22169" y="3053256"/>
            <a:ext cx="4900740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pt-PT" sz="4800" b="1" spc="-5" dirty="0">
                <a:solidFill>
                  <a:srgbClr val="FFFFFF"/>
                </a:solidFill>
                <a:latin typeface="Courier New"/>
                <a:cs typeface="Courier New"/>
              </a:rPr>
              <a:t>Diagrama de Blocos</a:t>
            </a:r>
            <a:endParaRPr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281583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Diagrama de Blocos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16827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8</a:t>
            </a:fld>
            <a:endParaRPr sz="1200">
              <a:latin typeface="Courier New"/>
              <a:cs typeface="Courier New"/>
            </a:endParaRP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43A2D7E0-21F7-3C26-3F39-21200F4710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0" y="986328"/>
            <a:ext cx="11786618" cy="4490489"/>
          </a:xfrm>
          <a:prstGeom prst="rect">
            <a:avLst/>
          </a:prstGeom>
        </p:spPr>
      </p:pic>
      <p:sp>
        <p:nvSpPr>
          <p:cNvPr id="19" name="object 2">
            <a:extLst>
              <a:ext uri="{FF2B5EF4-FFF2-40B4-BE49-F238E27FC236}">
                <a16:creationId xmlns:a16="http://schemas.microsoft.com/office/drawing/2014/main" id="{43EF9D51-EEF6-874C-241F-AFE5BC7AE1BD}"/>
              </a:ext>
            </a:extLst>
          </p:cNvPr>
          <p:cNvSpPr txBox="1">
            <a:spLocks/>
          </p:cNvSpPr>
          <p:nvPr/>
        </p:nvSpPr>
        <p:spPr>
          <a:xfrm>
            <a:off x="4062570" y="5476817"/>
            <a:ext cx="4066858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rgbClr val="84979F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0" lvl="1" algn="ctr">
              <a:spcBef>
                <a:spcPts val="720"/>
              </a:spcBef>
              <a:buClr>
                <a:srgbClr val="A6A6A6"/>
              </a:buClr>
              <a:tabLst>
                <a:tab pos="583565" algn="l"/>
                <a:tab pos="584200" algn="l"/>
              </a:tabLst>
            </a:pPr>
            <a:r>
              <a:rPr lang="pt-PT" sz="1100" b="1" spc="-10" dirty="0">
                <a:latin typeface="Carlito"/>
              </a:rPr>
              <a:t>Figura 1 </a:t>
            </a:r>
            <a:r>
              <a:rPr lang="pt-PT" sz="1100" spc="-10" dirty="0">
                <a:latin typeface="Carlito"/>
              </a:rPr>
              <a:t>– Diagrama de blocos geral do sistema.</a:t>
            </a:r>
          </a:p>
        </p:txBody>
      </p:sp>
    </p:spTree>
    <p:extLst>
      <p:ext uri="{BB962C8B-B14F-4D97-AF65-F5344CB8AC3E}">
        <p14:creationId xmlns:p14="http://schemas.microsoft.com/office/powerpoint/2010/main" val="3965216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2452" y="160912"/>
            <a:ext cx="850709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PT" sz="3900" spc="-5" dirty="0">
                <a:solidFill>
                  <a:srgbClr val="2F3A3E"/>
                </a:solidFill>
              </a:rPr>
              <a:t>Diagrama de Blocos</a:t>
            </a:r>
            <a:endParaRPr sz="3900" dirty="0"/>
          </a:p>
        </p:txBody>
      </p:sp>
      <p:sp>
        <p:nvSpPr>
          <p:cNvPr id="3" name="object 3"/>
          <p:cNvSpPr/>
          <p:nvPr/>
        </p:nvSpPr>
        <p:spPr>
          <a:xfrm>
            <a:off x="289559" y="6458711"/>
            <a:ext cx="231647" cy="233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46295" y="6268316"/>
            <a:ext cx="1050544" cy="52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382" y="1295400"/>
            <a:ext cx="8507095" cy="46166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spc="-10" dirty="0">
                <a:solidFill>
                  <a:srgbClr val="84979F"/>
                </a:solidFill>
                <a:latin typeface="Carlito"/>
              </a:rPr>
              <a:t>.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0"/>
              </a:lnSpc>
            </a:pPr>
            <a:r>
              <a:rPr spc="-5" dirty="0"/>
              <a:t>ESRG</a:t>
            </a:r>
            <a:r>
              <a:rPr sz="1600" spc="-5" dirty="0">
                <a:solidFill>
                  <a:srgbClr val="84979F"/>
                </a:solidFill>
              </a:rPr>
              <a:t>v3</a:t>
            </a:r>
            <a:endParaRPr sz="1600"/>
          </a:p>
        </p:txBody>
      </p:sp>
      <p:sp>
        <p:nvSpPr>
          <p:cNvPr id="11" name="object 11"/>
          <p:cNvSpPr txBox="1"/>
          <p:nvPr/>
        </p:nvSpPr>
        <p:spPr>
          <a:xfrm>
            <a:off x="6011926" y="6498968"/>
            <a:ext cx="16827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340"/>
              </a:lnSpc>
            </a:pPr>
            <a:fld id="{81D60167-4931-47E6-BA6A-407CBD079E47}" type="slidenum">
              <a:rPr sz="1200" dirty="0">
                <a:solidFill>
                  <a:srgbClr val="84979F"/>
                </a:solidFill>
                <a:latin typeface="Courier New"/>
                <a:cs typeface="Courier New"/>
              </a:rPr>
              <a:t>9</a:t>
            </a:fld>
            <a:endParaRPr sz="1200">
              <a:latin typeface="Courier New"/>
              <a:cs typeface="Courier New"/>
            </a:endParaRP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43A2D7E0-21F7-3C26-3F39-21200F4710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0" y="986328"/>
            <a:ext cx="11786618" cy="4490489"/>
          </a:xfrm>
          <a:prstGeom prst="rect">
            <a:avLst/>
          </a:prstGeom>
        </p:spPr>
      </p:pic>
      <p:sp>
        <p:nvSpPr>
          <p:cNvPr id="13" name="object 5">
            <a:extLst>
              <a:ext uri="{FF2B5EF4-FFF2-40B4-BE49-F238E27FC236}">
                <a16:creationId xmlns:a16="http://schemas.microsoft.com/office/drawing/2014/main" id="{5EC7F2DE-AEF1-293B-A5A4-85338FC8A9C3}"/>
              </a:ext>
            </a:extLst>
          </p:cNvPr>
          <p:cNvSpPr txBox="1"/>
          <p:nvPr/>
        </p:nvSpPr>
        <p:spPr>
          <a:xfrm>
            <a:off x="469390" y="5327576"/>
            <a:ext cx="11253218" cy="1105431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584200" indent="-571500">
              <a:lnSpc>
                <a:spcPct val="150000"/>
              </a:lnSpc>
              <a:spcBef>
                <a:spcPts val="720"/>
              </a:spcBef>
              <a:buClr>
                <a:srgbClr val="A6A6A6"/>
              </a:buClr>
              <a:buFont typeface="Courier New" panose="02070309020205020404" pitchFamily="49" charset="0"/>
              <a:buChar char="o"/>
              <a:tabLst>
                <a:tab pos="583565" algn="l"/>
                <a:tab pos="584200" algn="l"/>
              </a:tabLst>
            </a:pPr>
            <a:r>
              <a:rPr lang="pt-PT" sz="2400" b="1" spc="-10" dirty="0">
                <a:solidFill>
                  <a:srgbClr val="84979F"/>
                </a:solidFill>
                <a:latin typeface="Carlito"/>
                <a:cs typeface="Carlito"/>
              </a:rPr>
              <a:t>PS – </a:t>
            </a:r>
            <a:r>
              <a:rPr lang="pt-PT" sz="2400" b="1" i="1" spc="-10" dirty="0" err="1">
                <a:solidFill>
                  <a:srgbClr val="84979F"/>
                </a:solidFill>
                <a:latin typeface="Carlito"/>
                <a:cs typeface="Carlito"/>
              </a:rPr>
              <a:t>Processing</a:t>
            </a:r>
            <a:r>
              <a:rPr lang="pt-PT" sz="2400" b="1" i="1" spc="-10" dirty="0">
                <a:solidFill>
                  <a:srgbClr val="84979F"/>
                </a:solidFill>
                <a:latin typeface="Carlito"/>
                <a:cs typeface="Carlito"/>
              </a:rPr>
              <a:t> </a:t>
            </a:r>
            <a:r>
              <a:rPr lang="pt-PT" sz="2400" b="1" i="1" spc="-10" dirty="0" err="1">
                <a:solidFill>
                  <a:srgbClr val="84979F"/>
                </a:solidFill>
                <a:latin typeface="Carlito"/>
                <a:cs typeface="Carlito"/>
              </a:rPr>
              <a:t>System</a:t>
            </a:r>
            <a:r>
              <a:rPr lang="pt-PT" sz="2400" b="1" i="1" spc="-10" dirty="0">
                <a:solidFill>
                  <a:srgbClr val="84979F"/>
                </a:solidFill>
                <a:latin typeface="Carlito"/>
                <a:cs typeface="Carlito"/>
              </a:rPr>
              <a:t>: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para </a:t>
            </a:r>
            <a:r>
              <a:rPr lang="pt-PT" sz="2400" i="1" spc="-10" dirty="0" err="1">
                <a:solidFill>
                  <a:srgbClr val="84979F"/>
                </a:solidFill>
                <a:latin typeface="Carlito"/>
                <a:cs typeface="Carlito"/>
              </a:rPr>
              <a:t>debug</a:t>
            </a:r>
            <a:r>
              <a:rPr lang="pt-PT" sz="2400" i="1" spc="-10" dirty="0">
                <a:solidFill>
                  <a:srgbClr val="84979F"/>
                </a:solidFill>
                <a:latin typeface="Carlito"/>
                <a:cs typeface="Carlito"/>
              </a:rPr>
              <a:t> </a:t>
            </a:r>
            <a:r>
              <a:rPr lang="pt-PT" sz="2400" spc="-10" dirty="0">
                <a:solidFill>
                  <a:srgbClr val="84979F"/>
                </a:solidFill>
                <a:latin typeface="Carlito"/>
                <a:cs typeface="Carlito"/>
              </a:rPr>
              <a:t>e interface de configuração;</a:t>
            </a:r>
            <a:endParaRPr lang="pt-PT" sz="2400" spc="-10" dirty="0">
              <a:solidFill>
                <a:srgbClr val="84979F"/>
              </a:solidFill>
              <a:latin typeface="Carlito"/>
            </a:endParaRPr>
          </a:p>
          <a:p>
            <a:pPr marL="1041400" lvl="1" indent="-571500">
              <a:spcBef>
                <a:spcPts val="720"/>
              </a:spcBef>
              <a:buClr>
                <a:srgbClr val="A6A6A6"/>
              </a:buClr>
              <a:buFont typeface="Arial"/>
              <a:buChar char="•"/>
              <a:tabLst>
                <a:tab pos="583565" algn="l"/>
                <a:tab pos="584200" algn="l"/>
              </a:tabLst>
            </a:pPr>
            <a:endParaRPr lang="pt-PT" sz="2400" spc="-10" dirty="0">
              <a:solidFill>
                <a:srgbClr val="84979F"/>
              </a:solidFill>
              <a:latin typeface="Carlito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0FB8B4-AA9A-46E4-AB31-DC08F2DE76D8}"/>
              </a:ext>
            </a:extLst>
          </p:cNvPr>
          <p:cNvSpPr/>
          <p:nvPr/>
        </p:nvSpPr>
        <p:spPr>
          <a:xfrm>
            <a:off x="6705600" y="748196"/>
            <a:ext cx="5385054" cy="276724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44D9F3-8858-63A4-BAC6-BC5FEB87B4F4}"/>
              </a:ext>
            </a:extLst>
          </p:cNvPr>
          <p:cNvSpPr/>
          <p:nvPr/>
        </p:nvSpPr>
        <p:spPr>
          <a:xfrm>
            <a:off x="35560" y="3581400"/>
            <a:ext cx="3164840" cy="193567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839AAC-FE6C-354C-34A0-129D43CC6B56}"/>
              </a:ext>
            </a:extLst>
          </p:cNvPr>
          <p:cNvSpPr/>
          <p:nvPr/>
        </p:nvSpPr>
        <p:spPr>
          <a:xfrm>
            <a:off x="35560" y="773899"/>
            <a:ext cx="5679440" cy="153486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DB56FA9-A481-0947-4017-02D626CDE5B9}"/>
              </a:ext>
            </a:extLst>
          </p:cNvPr>
          <p:cNvSpPr/>
          <p:nvPr/>
        </p:nvSpPr>
        <p:spPr>
          <a:xfrm>
            <a:off x="3200400" y="4054938"/>
            <a:ext cx="6324600" cy="1462136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14BCA8-E272-2856-9065-1E6BA229F895}"/>
              </a:ext>
            </a:extLst>
          </p:cNvPr>
          <p:cNvSpPr/>
          <p:nvPr/>
        </p:nvSpPr>
        <p:spPr>
          <a:xfrm>
            <a:off x="4666519" y="3727867"/>
            <a:ext cx="4858481" cy="32707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FCB4E8-9639-09CD-8E17-B49506F7C0E6}"/>
              </a:ext>
            </a:extLst>
          </p:cNvPr>
          <p:cNvSpPr/>
          <p:nvPr/>
        </p:nvSpPr>
        <p:spPr>
          <a:xfrm>
            <a:off x="5715000" y="934921"/>
            <a:ext cx="990600" cy="89388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2EF89D1-FB0D-CB3A-980A-9AC64B01F99D}"/>
              </a:ext>
            </a:extLst>
          </p:cNvPr>
          <p:cNvSpPr/>
          <p:nvPr/>
        </p:nvSpPr>
        <p:spPr>
          <a:xfrm>
            <a:off x="8468362" y="3515439"/>
            <a:ext cx="533400" cy="150317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5303C9-ED0F-07BE-4A2D-B60C013CF04E}"/>
              </a:ext>
            </a:extLst>
          </p:cNvPr>
          <p:cNvSpPr/>
          <p:nvPr/>
        </p:nvSpPr>
        <p:spPr>
          <a:xfrm>
            <a:off x="8483602" y="3688081"/>
            <a:ext cx="533400" cy="4571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182211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28fefc5-ad7b-4d1d-964b-56242b963ed0" xsi:nil="true"/>
    <lcf76f155ced4ddcb4097134ff3c332f xmlns="8624cfd6-9f80-4ef0-b4b6-1ec92f1f3582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CA190DE4918204693A60D63A801D995" ma:contentTypeVersion="8" ma:contentTypeDescription="Criar um novo documento." ma:contentTypeScope="" ma:versionID="b39d374d061a9a8a0dcb00df44749fa5">
  <xsd:schema xmlns:xsd="http://www.w3.org/2001/XMLSchema" xmlns:xs="http://www.w3.org/2001/XMLSchema" xmlns:p="http://schemas.microsoft.com/office/2006/metadata/properties" xmlns:ns2="8624cfd6-9f80-4ef0-b4b6-1ec92f1f3582" xmlns:ns3="e28fefc5-ad7b-4d1d-964b-56242b963ed0" targetNamespace="http://schemas.microsoft.com/office/2006/metadata/properties" ma:root="true" ma:fieldsID="bd3ba9bc6969100733913415e18f246c" ns2:_="" ns3:_="">
    <xsd:import namespace="8624cfd6-9f80-4ef0-b4b6-1ec92f1f3582"/>
    <xsd:import namespace="e28fefc5-ad7b-4d1d-964b-56242b963e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24cfd6-9f80-4ef0-b4b6-1ec92f1f35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Etiquetas de Imagem" ma:readOnly="false" ma:fieldId="{5cf76f15-5ced-4ddc-b409-7134ff3c332f}" ma:taxonomyMulti="true" ma:sspId="00000000-0000-0000-0000-000000000000" ma:termSetId="00000000-0000-0000-0000-00000000000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8fefc5-ad7b-4d1d-964b-56242b963ed0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b76d172b-422e-488d-b97d-04fb7e6d4ed7}" ma:internalName="TaxCatchAll" ma:showField="CatchAllData" ma:web="e28fefc5-ad7b-4d1d-964b-56242b963e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139E77E-F7C4-4023-9B80-260D17DB80FD}">
  <ds:schemaRefs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e28fefc5-ad7b-4d1d-964b-56242b963ed0"/>
    <ds:schemaRef ds:uri="http://purl.org/dc/elements/1.1/"/>
    <ds:schemaRef ds:uri="http://schemas.microsoft.com/office/2006/documentManagement/types"/>
    <ds:schemaRef ds:uri="http://www.w3.org/XML/1998/namespace"/>
    <ds:schemaRef ds:uri="8624cfd6-9f80-4ef0-b4b6-1ec92f1f3582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7CCDF74-6D0E-4829-8462-278574FA71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472B80-3D34-4C67-99E3-4417E94106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624cfd6-9f80-4ef0-b4b6-1ec92f1f3582"/>
    <ds:schemaRef ds:uri="e28fefc5-ad7b-4d1d-964b-56242b963ed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1249</TotalTime>
  <Words>1738</Words>
  <Application>Microsoft Office PowerPoint</Application>
  <PresentationFormat>Ecrã Panorâmico</PresentationFormat>
  <Paragraphs>412</Paragraphs>
  <Slides>52</Slides>
  <Notes>49</Notes>
  <HiddenSlides>1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52</vt:i4>
      </vt:variant>
    </vt:vector>
  </HeadingPairs>
  <TitlesOfParts>
    <vt:vector size="57" baseType="lpstr">
      <vt:lpstr>Arial</vt:lpstr>
      <vt:lpstr>Calibri</vt:lpstr>
      <vt:lpstr>Carlito</vt:lpstr>
      <vt:lpstr>Courier New</vt:lpstr>
      <vt:lpstr>Office Theme</vt:lpstr>
      <vt:lpstr>Osciloscópio baseado em FPGA</vt:lpstr>
      <vt:lpstr>01</vt:lpstr>
      <vt:lpstr>Apresentação do PowerPoint</vt:lpstr>
      <vt:lpstr>Problema e contexto</vt:lpstr>
      <vt:lpstr>Objetivos e resultados esperados</vt:lpstr>
      <vt:lpstr>Apresentação do PowerPoint</vt:lpstr>
      <vt:lpstr>Apresentação do PowerPoint</vt:lpstr>
      <vt:lpstr>Diagrama de Blocos</vt:lpstr>
      <vt:lpstr>Diagrama de Blocos</vt:lpstr>
      <vt:lpstr>Diagrama de Blocos</vt:lpstr>
      <vt:lpstr>Diagrama de Blocos</vt:lpstr>
      <vt:lpstr>Diagrama de Blocos</vt:lpstr>
      <vt:lpstr>Apresentação do PowerPoint</vt:lpstr>
      <vt:lpstr>XADC IP</vt:lpstr>
      <vt:lpstr>Apresentação do PowerPoint</vt:lpstr>
      <vt:lpstr>Filters IP</vt:lpstr>
      <vt:lpstr>Apresentação do PowerPoint</vt:lpstr>
      <vt:lpstr>HDMI IP</vt:lpstr>
      <vt:lpstr>HDMI IP – Main FSM</vt:lpstr>
      <vt:lpstr>HDMI IP – Write FSM</vt:lpstr>
      <vt:lpstr>HDMI IP – Read FSM</vt:lpstr>
      <vt:lpstr>Apresentação do PowerPoint</vt:lpstr>
      <vt:lpstr>Block Design</vt:lpstr>
      <vt:lpstr>XADC IP</vt:lpstr>
      <vt:lpstr>Filters IP</vt:lpstr>
      <vt:lpstr>HDMI IP</vt:lpstr>
      <vt:lpstr>Apresentação do PowerPoint</vt:lpstr>
      <vt:lpstr>XADC IP</vt:lpstr>
      <vt:lpstr>XADC IP</vt:lpstr>
      <vt:lpstr>Apresentação do PowerPoint</vt:lpstr>
      <vt:lpstr>Apresentação do PowerPoint</vt:lpstr>
      <vt:lpstr>Apresentação do PowerPoint</vt:lpstr>
      <vt:lpstr>Apresentação do PowerPoint</vt:lpstr>
      <vt:lpstr>Filters IP –  Resultados Experimentais</vt:lpstr>
      <vt:lpstr>Filters IP –  Resultados Experimentais</vt:lpstr>
      <vt:lpstr>Apresentação do PowerPoint</vt:lpstr>
      <vt:lpstr>HDMI IP – Write FSM</vt:lpstr>
      <vt:lpstr>HDMI IP – Read FSM</vt:lpstr>
      <vt:lpstr>HDMI IP – Main FSM</vt:lpstr>
      <vt:lpstr>Apresentação do PowerPoint</vt:lpstr>
      <vt:lpstr>Resultados Finais</vt:lpstr>
      <vt:lpstr>Resultados Finais</vt:lpstr>
      <vt:lpstr>Resultados Finais</vt:lpstr>
      <vt:lpstr>Resultados Finais</vt:lpstr>
      <vt:lpstr>Resultados Finais</vt:lpstr>
      <vt:lpstr>Apresentação do PowerPoint</vt:lpstr>
      <vt:lpstr>Conclusão</vt:lpstr>
      <vt:lpstr>Conclusão</vt:lpstr>
      <vt:lpstr>Trabalho Futuro</vt:lpstr>
      <vt:lpstr>Calendário de tarefas</vt:lpstr>
      <vt:lpstr>OBRIGADO! QUESTÕES?</vt:lpstr>
      <vt:lpstr>Referências bibliográficas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Sandro</dc:creator>
  <cp:lastModifiedBy>Diogo Fernandes</cp:lastModifiedBy>
  <cp:revision>7</cp:revision>
  <dcterms:created xsi:type="dcterms:W3CDTF">2022-04-19T12:45:08Z</dcterms:created>
  <dcterms:modified xsi:type="dcterms:W3CDTF">2022-06-23T09:41:45Z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2022-03-10T00:00:00Z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2022-04-19T00:00:00Z</vt:filetime>
  </property>
  <property fmtid="{D5CDD505-2E9C-101B-9397-08002B2CF9AE}" pid="5" name="ContentTypeId">
    <vt:lpwstr>0x010100CCA190DE4918204693A60D63A801D995</vt:lpwstr>
  </property>
  <property fmtid="{D5CDD505-2E9C-101B-9397-08002B2CF9AE}" pid="6" name="MediaServiceImageTags">
    <vt:lpwstr/>
  </property>
</Properties>
</file>